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Lst>
  <p:notesMasterIdLst>
    <p:notesMasterId r:id="rId9"/>
  </p:notesMasterIdLst>
  <p:handoutMasterIdLst>
    <p:handoutMasterId r:id="rId50"/>
  </p:handoutMasterIdLst>
  <p:sldIdLst>
    <p:sldId id="256" r:id="rId8"/>
    <p:sldId id="312" r:id="rId10"/>
    <p:sldId id="313" r:id="rId11"/>
    <p:sldId id="314" r:id="rId12"/>
    <p:sldId id="325" r:id="rId13"/>
    <p:sldId id="326" r:id="rId14"/>
    <p:sldId id="370" r:id="rId15"/>
    <p:sldId id="371" r:id="rId16"/>
    <p:sldId id="388" r:id="rId17"/>
    <p:sldId id="389" r:id="rId18"/>
    <p:sldId id="390" r:id="rId19"/>
    <p:sldId id="391" r:id="rId20"/>
    <p:sldId id="392" r:id="rId21"/>
    <p:sldId id="393" r:id="rId22"/>
    <p:sldId id="423" r:id="rId23"/>
    <p:sldId id="394" r:id="rId24"/>
    <p:sldId id="395" r:id="rId25"/>
    <p:sldId id="425" r:id="rId26"/>
    <p:sldId id="426" r:id="rId27"/>
    <p:sldId id="414" r:id="rId28"/>
    <p:sldId id="416" r:id="rId29"/>
    <p:sldId id="417" r:id="rId30"/>
    <p:sldId id="438" r:id="rId31"/>
    <p:sldId id="444" r:id="rId32"/>
    <p:sldId id="439" r:id="rId33"/>
    <p:sldId id="440" r:id="rId34"/>
    <p:sldId id="441" r:id="rId35"/>
    <p:sldId id="457" r:id="rId36"/>
    <p:sldId id="458" r:id="rId37"/>
    <p:sldId id="459" r:id="rId38"/>
    <p:sldId id="462" r:id="rId39"/>
    <p:sldId id="453" r:id="rId40"/>
    <p:sldId id="461" r:id="rId41"/>
    <p:sldId id="454" r:id="rId42"/>
    <p:sldId id="473" r:id="rId43"/>
    <p:sldId id="474" r:id="rId44"/>
    <p:sldId id="475" r:id="rId45"/>
    <p:sldId id="476" r:id="rId46"/>
    <p:sldId id="484" r:id="rId47"/>
    <p:sldId id="478" r:id="rId48"/>
    <p:sldId id="311" r:id="rId49"/>
  </p:sldIdLst>
  <p:sldSz cx="10080625" cy="7559675"/>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37" d="100"/>
          <a:sy n="37" d="100"/>
        </p:scale>
        <p:origin x="714" y="24"/>
      </p:cViewPr>
      <p:guideLst>
        <p:guide orient="horz" pos="2168"/>
        <p:guide pos="2852"/>
      </p:guideLst>
    </p:cSldViewPr>
  </p:slideViewPr>
  <p:notesTextViewPr>
    <p:cViewPr>
      <p:scale>
        <a:sx n="1" d="1"/>
        <a:sy n="1" d="1"/>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Header Placeholder 1"/>
          <p:cNvSpPr txBox="1">
            <a:spLocks noGrp="1"/>
          </p:cNvSpPr>
          <p:nvPr>
            <p:ph type="hdr" sz="quarter"/>
          </p:nvPr>
        </p:nvSpPr>
        <p:spPr>
          <a:xfrm>
            <a:off x="0" y="0"/>
            <a:ext cx="3279775" cy="534988"/>
          </a:xfrm>
          <a:prstGeom prst="rect">
            <a:avLst/>
          </a:prstGeom>
          <a:noFill/>
          <a:ln>
            <a:noFill/>
          </a:ln>
        </p:spPr>
        <p:txBody>
          <a:bodyPr wrap="none" lIns="90000" tIns="45000" rIns="90000" bIns="45000" anchorCtr="0" compatLnSpc="0">
            <a:noAutofit/>
          </a:bodyPr>
          <a:lstStyle/>
          <a:p>
            <a:pPr marL="0" marR="0" lvl="0" indent="0" algn="l" defTabSz="914400" rtl="0" eaLnBrk="1" fontAlgn="auto" latinLnBrk="0" hangingPunct="0">
              <a:lnSpc>
                <a:spcPct val="100000"/>
              </a:lnSpc>
              <a:spcBef>
                <a:spcPts val="0"/>
              </a:spcBef>
              <a:spcAft>
                <a:spcPts val="0"/>
              </a:spcAft>
              <a:buClrTx/>
              <a:buSzTx/>
              <a:buFontTx/>
              <a:buNone/>
              <a:defRPr sz="1400"/>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3" name="Date Placeholder 2"/>
          <p:cNvSpPr txBox="1">
            <a:spLocks noGrp="1"/>
          </p:cNvSpPr>
          <p:nvPr>
            <p:ph type="dt" sz="quarter" idx="1"/>
          </p:nvPr>
        </p:nvSpPr>
        <p:spPr>
          <a:xfrm>
            <a:off x="4279900" y="0"/>
            <a:ext cx="3279775" cy="534988"/>
          </a:xfrm>
          <a:prstGeom prst="rect">
            <a:avLst/>
          </a:prstGeom>
          <a:noFill/>
          <a:ln>
            <a:noFill/>
          </a:ln>
        </p:spPr>
        <p:txBody>
          <a:bodyPr wrap="none" lIns="90000" tIns="45000" rIns="90000" bIns="45000" anchorCtr="0" compatLnSpc="0">
            <a:noAutofit/>
          </a:bodyPr>
          <a:lstStyle/>
          <a:p>
            <a:pPr marL="0" marR="0" lvl="0" indent="0" algn="r" defTabSz="914400" rtl="0" eaLnBrk="1" fontAlgn="auto" latinLnBrk="0" hangingPunct="0">
              <a:lnSpc>
                <a:spcPct val="100000"/>
              </a:lnSpc>
              <a:spcBef>
                <a:spcPts val="0"/>
              </a:spcBef>
              <a:spcAft>
                <a:spcPts val="0"/>
              </a:spcAft>
              <a:buClrTx/>
              <a:buSzTx/>
              <a:buFontTx/>
              <a:buNone/>
              <a:defRPr sz="1400"/>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Footer Placeholder 3"/>
          <p:cNvSpPr txBox="1">
            <a:spLocks noGrp="1"/>
          </p:cNvSpPr>
          <p:nvPr>
            <p:ph type="ftr" sz="quarter" idx="2"/>
          </p:nvPr>
        </p:nvSpPr>
        <p:spPr>
          <a:xfrm>
            <a:off x="0" y="10156825"/>
            <a:ext cx="3279775" cy="534988"/>
          </a:xfrm>
          <a:prstGeom prst="rect">
            <a:avLst/>
          </a:prstGeom>
          <a:noFill/>
          <a:ln>
            <a:noFill/>
          </a:ln>
        </p:spPr>
        <p:txBody>
          <a:bodyPr wrap="none" lIns="90000" tIns="45000" rIns="90000" bIns="45000" anchor="b" anchorCtr="0" compatLnSpc="0">
            <a:noAutofit/>
          </a:bodyPr>
          <a:lstStyle/>
          <a:p>
            <a:pPr marL="0" marR="0" lvl="0" indent="0" algn="l" defTabSz="914400" rtl="0" eaLnBrk="1" fontAlgn="auto" latinLnBrk="0" hangingPunct="0">
              <a:lnSpc>
                <a:spcPct val="100000"/>
              </a:lnSpc>
              <a:spcBef>
                <a:spcPts val="0"/>
              </a:spcBef>
              <a:spcAft>
                <a:spcPts val="0"/>
              </a:spcAft>
              <a:buClrTx/>
              <a:buSzTx/>
              <a:buFontTx/>
              <a:buNone/>
              <a:defRPr sz="1400"/>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Slide Number Placeholder 4"/>
          <p:cNvSpPr txBox="1">
            <a:spLocks noGrp="1"/>
          </p:cNvSpPr>
          <p:nvPr>
            <p:ph type="sldNum" sz="quarter" idx="3"/>
          </p:nvPr>
        </p:nvSpPr>
        <p:spPr>
          <a:xfrm>
            <a:off x="4279900" y="10156825"/>
            <a:ext cx="3279775" cy="534988"/>
          </a:xfrm>
          <a:prstGeom prst="rect">
            <a:avLst/>
          </a:prstGeom>
          <a:noFill/>
          <a:ln>
            <a:noFill/>
          </a:ln>
        </p:spPr>
        <p:txBody>
          <a:bodyPr wrap="none" lIns="90000" tIns="45000" rIns="90000" bIns="45000" anchor="b" anchorCtr="0" compatLnSpc="0">
            <a:noAutofit/>
          </a:bodyPr>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1266" name="Slide Image Placeholder 1"/>
          <p:cNvSpPr>
            <a:spLocks noGrp="1" noRot="1" noChangeAspect="1"/>
          </p:cNvSpPr>
          <p:nvPr>
            <p:ph type="sldImg"/>
          </p:nvPr>
        </p:nvSpPr>
        <p:spPr>
          <a:xfrm>
            <a:off x="1106488" y="812800"/>
            <a:ext cx="5345112" cy="4008438"/>
          </a:xfrm>
          <a:prstGeom prst="rect">
            <a:avLst/>
          </a:prstGeom>
          <a:noFill/>
          <a:ln w="9525">
            <a:noFill/>
          </a:ln>
        </p:spPr>
      </p:sp>
      <p:sp>
        <p:nvSpPr>
          <p:cNvPr id="11267" name="Notes Placeholder 2"/>
          <p:cNvSpPr txBox="1">
            <a:spLocks noGrp="1"/>
          </p:cNvSpPr>
          <p:nvPr>
            <p:ph type="body" sz="quarter"/>
          </p:nvPr>
        </p:nvSpPr>
        <p:spPr>
          <a:xfrm>
            <a:off x="755650" y="5078413"/>
            <a:ext cx="6048375" cy="4811712"/>
          </a:xfrm>
          <a:prstGeom prst="rect">
            <a:avLst/>
          </a:prstGeom>
          <a:noFill/>
          <a:ln w="9525">
            <a:noFill/>
          </a:ln>
        </p:spPr>
        <p:txBody>
          <a:bodyPr lIns="0" tIns="0" rIns="0" bIns="0" anchor="t" anchorCtr="0"/>
          <a:p>
            <a:pPr lvl="0"/>
            <a:endParaRPr lang="en-US" altLang="zh-CN" dirty="0"/>
          </a:p>
        </p:txBody>
      </p:sp>
      <p:sp>
        <p:nvSpPr>
          <p:cNvPr id="4" name="Header Placeholder 3"/>
          <p:cNvSpPr txBox="1">
            <a:spLocks noGrp="1"/>
          </p:cNvSpPr>
          <p:nvPr>
            <p:ph type="hdr" sz="quarter"/>
          </p:nvPr>
        </p:nvSpPr>
        <p:spPr>
          <a:xfrm>
            <a:off x="0" y="0"/>
            <a:ext cx="3279775" cy="534988"/>
          </a:xfrm>
          <a:prstGeom prst="rect">
            <a:avLst/>
          </a:prstGeom>
          <a:noFill/>
          <a:ln>
            <a:noFill/>
          </a:ln>
        </p:spPr>
        <p:txBody>
          <a:bodyPr lIns="0" tIns="0" rIns="0" bIns="0" anchorCtr="0">
            <a:noAutofit/>
          </a:bodyPr>
          <a:lstStyle>
            <a:lvl1pPr lvl="0" hangingPunct="0">
              <a:buNone/>
              <a:defRPr lang="en-US" sz="1400" kern="1200">
                <a:latin typeface="Liberation Serif"/>
                <a:ea typeface="Segoe UI" panose="020B0502040204020203" pitchFamily="2"/>
                <a:cs typeface="Tahoma" panose="020B0604030504040204" pitchFamily="2"/>
              </a:defRPr>
            </a:lvl1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Date Placeholder 4"/>
          <p:cNvSpPr txBox="1">
            <a:spLocks noGrp="1"/>
          </p:cNvSpPr>
          <p:nvPr>
            <p:ph type="dt" idx="1"/>
          </p:nvPr>
        </p:nvSpPr>
        <p:spPr>
          <a:xfrm>
            <a:off x="4279900" y="0"/>
            <a:ext cx="3279775" cy="534988"/>
          </a:xfrm>
          <a:prstGeom prst="rect">
            <a:avLst/>
          </a:prstGeom>
          <a:noFill/>
          <a:ln>
            <a:noFill/>
          </a:ln>
        </p:spPr>
        <p:txBody>
          <a:bodyPr lIns="0" tIns="0" rIns="0" bIns="0" anchorCtr="0">
            <a:noAutofit/>
          </a:bodyPr>
          <a:lstStyle>
            <a:lvl1pPr lvl="0" algn="r" hangingPunct="0">
              <a:buNone/>
              <a:defRPr lang="en-US" sz="1400" kern="1200">
                <a:latin typeface="Liberation Serif"/>
                <a:ea typeface="Segoe UI" panose="020B0502040204020203" pitchFamily="2"/>
                <a:cs typeface="Tahoma" panose="020B0604030504040204" pitchFamily="2"/>
              </a:defRPr>
            </a:lvl1pPr>
          </a:lstStyle>
          <a:p>
            <a:pPr marL="0" marR="0" lvl="0" indent="0" algn="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txBox="1">
            <a:spLocks noGrp="1"/>
          </p:cNvSpPr>
          <p:nvPr>
            <p:ph type="ftr" sz="quarter" idx="4"/>
          </p:nvPr>
        </p:nvSpPr>
        <p:spPr>
          <a:xfrm>
            <a:off x="0" y="10156825"/>
            <a:ext cx="3279775" cy="534988"/>
          </a:xfrm>
          <a:prstGeom prst="rect">
            <a:avLst/>
          </a:prstGeom>
          <a:noFill/>
          <a:ln>
            <a:noFill/>
          </a:ln>
        </p:spPr>
        <p:txBody>
          <a:bodyPr lIns="0" tIns="0" rIns="0" bIns="0" anchor="b" anchorCtr="0">
            <a:noAutofit/>
          </a:bodyPr>
          <a:lstStyle>
            <a:lvl1pPr lvl="0" hangingPunct="0">
              <a:buNone/>
              <a:defRPr lang="en-US" sz="1400" kern="1200">
                <a:latin typeface="Liberation Serif"/>
                <a:ea typeface="Segoe UI" panose="020B0502040204020203" pitchFamily="2"/>
                <a:cs typeface="Tahoma" panose="020B0604030504040204" pitchFamily="2"/>
              </a:defRPr>
            </a:lvl1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txBox="1">
            <a:spLocks noGrp="1"/>
          </p:cNvSpPr>
          <p:nvPr>
            <p:ph type="sldNum" sz="quarter" idx="5"/>
          </p:nvPr>
        </p:nvSpPr>
        <p:spPr>
          <a:xfrm>
            <a:off x="4279900" y="10156825"/>
            <a:ext cx="3279775" cy="534988"/>
          </a:xfrm>
          <a:prstGeom prst="rect">
            <a:avLst/>
          </a:prstGeom>
          <a:noFill/>
          <a:ln>
            <a:noFill/>
          </a:ln>
        </p:spPr>
        <p:txBody>
          <a:bodyPr lIns="0" tIns="0" rIns="0" bIns="0" anchor="b" anchorCtr="0">
            <a:noAutofit/>
          </a:bodyPr>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Tree>
  </p:cSld>
  <p:clrMap bg1="lt1" tx1="dk1" bg2="lt2" tx2="dk2" accent1="accent1" accent2="accent2" accent3="accent3" accent4="accent4" accent5="accent5" accent6="accent6" hlink="hlink" folHlink="folHlink"/>
  <p:hf sldNum="0" hdr="0" ftr="0" dt="0"/>
  <p:notesStyle>
    <a:lvl1pPr marL="215900" marR="0" indent="0" hangingPunct="0">
      <a:defRPr lang="en-US" sz="2000" b="0" i="0" u="none" strike="noStrike" kern="1200">
        <a:ln>
          <a:noFill/>
        </a:ln>
        <a:latin typeface="Liberation San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13314" name="Slide Image Placeholder 1"/>
          <p:cNvSpPr>
            <a:spLocks noGrp="1" noRot="1" noChangeAspect="1" noTextEdit="1"/>
          </p:cNvSpPr>
          <p:nvPr>
            <p:ph type="sldImg"/>
          </p:nvPr>
        </p:nvSpPr>
        <p:spPr>
          <a:solidFill>
            <a:srgbClr val="729FCF"/>
          </a:solidFill>
          <a:ln w="25400">
            <a:solidFill>
              <a:srgbClr val="3465A4"/>
            </a:solidFill>
            <a:miter/>
          </a:ln>
        </p:spPr>
      </p:sp>
      <p:sp>
        <p:nvSpPr>
          <p:cNvPr id="13315" name="Notes Placeholder 2"/>
          <p:cNvSpPr>
            <a:spLocks noGrp="1"/>
          </p:cNvSpPr>
          <p:nvPr>
            <p:ph type="body" sz="quarter"/>
          </p:nvPr>
        </p:nvSpPr>
        <p:spPr/>
        <p:txBody>
          <a:bodyPr vert="horz" wrap="square" lIns="0" tIns="0" rIns="0" bIns="0" anchor="t" anchorCtr="0">
            <a:spAutoFit/>
          </a:bodyPr>
          <a:p>
            <a:pPr lvl="0" indent="0" eaLnBrk="1">
              <a:spcBef>
                <a:spcPct val="0"/>
              </a:spcBef>
            </a:pPr>
            <a:endParaRPr lang="en-US" altLang="zh-CN"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17410"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17411"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1945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1945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1506"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1507"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62466" name="Slide Image Placeholder 1"/>
          <p:cNvSpPr>
            <a:spLocks noGrp="1" noRot="1" noChangeAspect="1" noTextEdit="1"/>
          </p:cNvSpPr>
          <p:nvPr>
            <p:ph type="sldImg"/>
          </p:nvPr>
        </p:nvSpPr>
        <p:spPr>
          <a:xfrm>
            <a:off x="0" y="812800"/>
            <a:ext cx="0" cy="0"/>
          </a:xfrm>
          <a:solidFill>
            <a:srgbClr val="729FCF"/>
          </a:solidFill>
          <a:ln w="25400">
            <a:solidFill>
              <a:srgbClr val="3465A4"/>
            </a:solidFill>
            <a:miter/>
          </a:ln>
        </p:spPr>
      </p:sp>
      <p:sp>
        <p:nvSpPr>
          <p:cNvPr id="62467" name="Notes Placeholder 2"/>
          <p:cNvSpPr>
            <a:spLocks noGrp="1"/>
          </p:cNvSpPr>
          <p:nvPr>
            <p:ph type="body" sz="quarter"/>
          </p:nvPr>
        </p:nvSpPr>
        <p:spPr/>
        <p:txBody>
          <a:bodyPr vert="horz" wrap="square" lIns="0" tIns="0" rIns="0" bIns="0" anchor="t" anchorCtr="0">
            <a:spAutoFit/>
          </a:bodyPr>
          <a:p>
            <a:pPr lvl="0" indent="0" eaLnBrk="1">
              <a:spcBef>
                <a:spcPct val="0"/>
              </a:spcBef>
            </a:pPr>
            <a:endParaRPr lang="en-US" altLang="zh-CN" dirty="0">
              <a:solidFill>
                <a:srgbClr val="000000"/>
              </a:solidFill>
              <a:latin typeface="Arial" panose="020B0604020202020204" pitchFamily="34" charset="0"/>
              <a:ea typeface="Microsoft YaHe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3554"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3555"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5602"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5603"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7650"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7651"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Slide Number Placeholder 6"/>
          <p:cNvSpPr txBox="1">
            <a:spLocks noGrp="1"/>
          </p:cNvSpPr>
          <p:nvPr>
            <p:ph type="sldNum" sz="quarter"/>
          </p:nvPr>
        </p:nvSpPr>
        <p:spPr>
          <a:xfrm>
            <a:off x="4279900" y="10156825"/>
            <a:ext cx="3279775" cy="534988"/>
          </a:xfrm>
          <a:prstGeom prst="rect">
            <a:avLst/>
          </a:prstGeom>
          <a:noFill/>
          <a:ln w="9525">
            <a:noFill/>
          </a:ln>
        </p:spPr>
        <p:txBody>
          <a:bodyPr lIns="0" tIns="0" rIns="0" bIns="0" anchor="b" anchorCtr="0"/>
          <a:p>
            <a:pPr lvl="0" algn="r"/>
            <a:fld id="{9A0DB2DC-4C9A-4742-B13C-FB6460FD3503}" type="slidenum">
              <a:rPr lang="en-US" altLang="zh-CN" sz="1400" dirty="0">
                <a:latin typeface="Liberation Serif"/>
              </a:rPr>
            </a:fld>
            <a:endParaRPr lang="en-US" altLang="zh-CN" sz="1400" dirty="0">
              <a:latin typeface="Liberation Serif"/>
              <a:ea typeface="Segoe UI" panose="020B0502040204020203" pitchFamily="34" charset="0"/>
            </a:endParaRPr>
          </a:p>
        </p:txBody>
      </p:sp>
      <p:sp>
        <p:nvSpPr>
          <p:cNvPr id="29698" name="Slide Image Placeholder 1"/>
          <p:cNvSpPr>
            <a:spLocks noGrp="1" noRot="1" noChangeAspect="1" noTextEdit="1"/>
          </p:cNvSpPr>
          <p:nvPr>
            <p:ph type="sldImg"/>
          </p:nvPr>
        </p:nvSpPr>
        <p:spPr>
          <a:xfrm>
            <a:off x="1227138" y="812800"/>
            <a:ext cx="5135562" cy="3851275"/>
          </a:xfrm>
          <a:solidFill>
            <a:srgbClr val="729FCF"/>
          </a:solidFill>
          <a:ln w="25400">
            <a:solidFill>
              <a:srgbClr val="3465A4"/>
            </a:solidFill>
            <a:miter/>
          </a:ln>
        </p:spPr>
      </p:sp>
      <p:sp>
        <p:nvSpPr>
          <p:cNvPr id="29699" name="Notes Placeholder 2"/>
          <p:cNvSpPr>
            <a:spLocks noGrp="1"/>
          </p:cNvSpPr>
          <p:nvPr>
            <p:ph type="body" sz="quarter"/>
          </p:nvPr>
        </p:nvSpPr>
        <p:spPr>
          <a:xfrm>
            <a:off x="755650" y="5078413"/>
            <a:ext cx="6048375" cy="4995862"/>
          </a:xfrm>
        </p:spPr>
        <p:txBody>
          <a:bodyPr vert="horz" wrap="square" lIns="0" tIns="0" rIns="0" bIns="0" anchor="t" anchorCtr="0"/>
          <a:p>
            <a:pPr lvl="0" indent="0" eaLnBrk="1">
              <a:spcBef>
                <a:spcPct val="0"/>
              </a:spcBef>
            </a:pPr>
            <a:r>
              <a:rPr lang="en-US" altLang="zh-CN" sz="1400" b="1" dirty="0">
                <a:solidFill>
                  <a:srgbClr val="000000"/>
                </a:solidFill>
              </a:rPr>
              <a:t>Inexpensive</a:t>
            </a:r>
            <a:r>
              <a:rPr lang="en-US" altLang="zh-CN" sz="1400" dirty="0">
                <a:solidFill>
                  <a:srgbClr val="000000"/>
                </a:solidFill>
              </a:rPr>
              <a:t> - Arduino boards are relatively inexpensive compared to other microcontroller platforms. The least expensive version of the Arduino module can be assembled by hand, and even the pre-assembled Arduino modules cost less than $50</a:t>
            </a:r>
            <a:endParaRPr lang="en-US" altLang="zh-CN" sz="1400" dirty="0">
              <a:solidFill>
                <a:srgbClr val="000000"/>
              </a:solidFill>
            </a:endParaRPr>
          </a:p>
          <a:p>
            <a:pPr lvl="0" indent="0" eaLnBrk="1">
              <a:spcBef>
                <a:spcPct val="0"/>
              </a:spcBef>
            </a:pPr>
            <a:r>
              <a:rPr lang="en-US" altLang="zh-CN" sz="1400" b="1" dirty="0">
                <a:solidFill>
                  <a:srgbClr val="000000"/>
                </a:solidFill>
              </a:rPr>
              <a:t>Cross-platform</a:t>
            </a:r>
            <a:r>
              <a:rPr lang="en-US" altLang="zh-CN" sz="1400" dirty="0">
                <a:solidFill>
                  <a:srgbClr val="000000"/>
                </a:solidFill>
              </a:rPr>
              <a:t> - The Arduino Software (IDE) runs on Windows, Macintosh OSX, and Linux operating systems. Most microcontroller systems are limited to Windows.</a:t>
            </a:r>
            <a:endParaRPr lang="en-US" altLang="zh-CN" sz="1400" dirty="0">
              <a:solidFill>
                <a:srgbClr val="000000"/>
              </a:solidFill>
            </a:endParaRPr>
          </a:p>
          <a:p>
            <a:pPr lvl="0" indent="0" eaLnBrk="1">
              <a:spcBef>
                <a:spcPct val="0"/>
              </a:spcBef>
            </a:pPr>
            <a:r>
              <a:rPr lang="en-US" altLang="zh-CN" sz="1400" b="1" dirty="0">
                <a:solidFill>
                  <a:srgbClr val="000000"/>
                </a:solidFill>
              </a:rPr>
              <a:t>Simple, clear programming environment</a:t>
            </a:r>
            <a:r>
              <a:rPr lang="en-US" altLang="zh-CN" sz="1400" dirty="0">
                <a:solidFill>
                  <a:srgbClr val="000000"/>
                </a:solidFill>
              </a:rPr>
              <a:t> - The Arduino Software (IDE) is easy-to-use for beginners, yet flexible enough for advanced users to take advantage of as well. For teachers, it's conveniently based on the Processing programming environment, so students learning to program in that environment will be familiar with how the Arduino IDE works.</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software</a:t>
            </a:r>
            <a:r>
              <a:rPr lang="en-US" altLang="zh-CN" sz="1400" dirty="0">
                <a:solidFill>
                  <a:srgbClr val="000000"/>
                </a:solidFill>
              </a:rPr>
              <a:t> - The Arduino software is published as open source tools, available for extension by experienced programmers. The language can be expanded through C++ libraries, and people wanting to understand the technical details can make the leap from Arduino to the AVR C programming language on which it's based. Similarly, you can add AVR-C code directly into your Arduino programs if you want to.</a:t>
            </a:r>
            <a:endParaRPr lang="en-US" altLang="zh-CN" sz="1400" dirty="0">
              <a:solidFill>
                <a:srgbClr val="000000"/>
              </a:solidFill>
            </a:endParaRPr>
          </a:p>
          <a:p>
            <a:pPr lvl="0" indent="0" eaLnBrk="1">
              <a:spcBef>
                <a:spcPct val="0"/>
              </a:spcBef>
            </a:pPr>
            <a:r>
              <a:rPr lang="en-US" altLang="zh-CN" sz="1400" b="1" dirty="0">
                <a:solidFill>
                  <a:srgbClr val="000000"/>
                </a:solidFill>
              </a:rPr>
              <a:t>Open source and extensible hardware</a:t>
            </a:r>
            <a:r>
              <a:rPr lang="en-US" altLang="zh-CN" sz="1400" dirty="0">
                <a:solidFill>
                  <a:srgbClr val="000000"/>
                </a:solidFill>
              </a:rPr>
              <a:t> - The plans of the Arduino boards are published under a Creative Commons license, so experienced circuit designers can make their own version of the module, extending it and improving it. Even relatively inexperienced users can build the breadboard version of the module in order to understand how it works and save money.</a:t>
            </a:r>
            <a:endParaRPr lang="en-US" altLang="zh-CN" sz="14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pPr fontAlgn="auto"/>
            <a:r>
              <a:rPr lang="en-US" strike="noStrike" noProof="1"/>
              <a:t>Click to edit Master title style</a:t>
            </a:r>
            <a:endParaRPr lang="en-US" strike="noStrike" noProof="1"/>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07325" y="1417638"/>
            <a:ext cx="2433638" cy="41440100"/>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503238" y="1417638"/>
            <a:ext cx="7151687" cy="41440100"/>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pPr fontAlgn="auto"/>
            <a:r>
              <a:rPr lang="en-US" strike="noStrike" noProof="1"/>
              <a:t>Click to edit Master title style</a:t>
            </a:r>
            <a:endParaRPr lang="en-US" strike="noStrike" noProof="1"/>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10409238" y="-24660225"/>
            <a:ext cx="0" cy="35999738"/>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693738" y="2760663"/>
            <a:ext cx="426561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5103813" y="2760663"/>
            <a:ext cx="428466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Date Placeholder 6"/>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9" name="Slide Number Placeholder 8"/>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Slide Number Placeholder 4"/>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Slide Number Placeholder 3"/>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4286250" y="1089025"/>
            <a:ext cx="5102225" cy="5372100"/>
          </a:xfrm>
        </p:spPr>
        <p:txBody>
          <a:bodyPr lIns="0" tIns="0" rIns="0" bIns="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defTabSz="914400" eaLnBrk="1" fontAlgn="auto" latinLnBrk="0" hangingPunct="0">
              <a:lnSpc>
                <a:spcPct val="100000"/>
              </a:lnSpc>
              <a:spcBef>
                <a:spcPts val="0"/>
              </a:spcBef>
              <a:spcAft>
                <a:spcPts val="1415"/>
              </a:spcAft>
              <a:buClrTx/>
              <a:buSzTx/>
              <a:buFontTx/>
              <a:buNone/>
              <a:defRPr/>
            </a:pPr>
            <a:endParaRPr kumimoji="0" lang="en-US" sz="3200" b="0" i="0" u="none" strike="noStrike" kern="1200" cap="none" spc="0" normalizeH="0" baseline="0" noProof="0">
              <a:ln>
                <a:noFill/>
              </a:ln>
              <a:solidFill>
                <a:sysClr val="windowText" lastClr="000000"/>
              </a:solidFill>
              <a:effectLst/>
              <a:uLnTx/>
              <a:uFillTx/>
              <a:latin typeface="Arial" panose="020B0604020202020204" pitchFamily="18"/>
              <a:ea typeface="Microsoft YaHei" panose="020B0503020204020204" pitchFamily="34" charset="-122"/>
            </a:endParaRP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75588" y="-24660225"/>
            <a:ext cx="2457450" cy="35999738"/>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503238" y="-24660225"/>
            <a:ext cx="7219950" cy="35999738"/>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pPr fontAlgn="auto"/>
            <a:r>
              <a:rPr lang="en-US" strike="noStrike" noProof="1"/>
              <a:t>Click to edit Master title style</a:t>
            </a:r>
            <a:endParaRPr lang="en-US" strike="noStrike" noProof="1"/>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a:xfrm>
            <a:off x="503238" y="1371600"/>
            <a:ext cx="4459287" cy="4781550"/>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5114925" y="1371600"/>
            <a:ext cx="4460875" cy="4781550"/>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693738" y="2760663"/>
            <a:ext cx="426561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5103813" y="2760663"/>
            <a:ext cx="428466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Date Placeholder 6"/>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9" name="Slide Number Placeholder 8"/>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Slide Number Placeholder 4"/>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Slide Number Placeholder 3"/>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4286250" y="1089025"/>
            <a:ext cx="5102225" cy="5372100"/>
          </a:xfrm>
        </p:spPr>
        <p:txBody>
          <a:bodyPr lIns="0" tIns="0" rIns="0" bIns="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defTabSz="914400" eaLnBrk="1" fontAlgn="auto" latinLnBrk="0" hangingPunct="0">
              <a:lnSpc>
                <a:spcPct val="100000"/>
              </a:lnSpc>
              <a:spcBef>
                <a:spcPts val="0"/>
              </a:spcBef>
              <a:spcAft>
                <a:spcPts val="1415"/>
              </a:spcAft>
              <a:buClrTx/>
              <a:buSzTx/>
              <a:buFontTx/>
              <a:buNone/>
              <a:defRPr/>
            </a:pPr>
            <a:endParaRPr kumimoji="0" lang="en-US" sz="3200" b="0" i="0" u="none" strike="noStrike" kern="1200" cap="none" spc="0" normalizeH="0" baseline="0" noProof="0">
              <a:ln>
                <a:noFill/>
              </a:ln>
              <a:solidFill>
                <a:sysClr val="windowText" lastClr="000000"/>
              </a:solidFill>
              <a:effectLst/>
              <a:uLnTx/>
              <a:uFillTx/>
              <a:latin typeface="Trebuchet MS" panose="020B0603020202020204" pitchFamily="34"/>
            </a:endParaRP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12700"/>
            <a:ext cx="2266950" cy="6140450"/>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503238" y="12700"/>
            <a:ext cx="6653212" cy="6140450"/>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pPr fontAlgn="auto"/>
            <a:r>
              <a:rPr lang="en-US" strike="noStrike" noProof="1"/>
              <a:t>Click to edit Master title style</a:t>
            </a:r>
            <a:endParaRPr lang="en-US" strike="noStrike" noProof="1"/>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a:xfrm>
            <a:off x="503238" y="1371600"/>
            <a:ext cx="4459287" cy="4781550"/>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5114925" y="1371600"/>
            <a:ext cx="4460875" cy="4781550"/>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693738" y="2760663"/>
            <a:ext cx="426561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5103813" y="2760663"/>
            <a:ext cx="428466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Date Placeholder 6"/>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9" name="Slide Number Placeholder 8"/>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Slide Number Placeholder 4"/>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10317163" y="6858000"/>
            <a:ext cx="0" cy="35999738"/>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Slide Number Placeholder 3"/>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4286250" y="1089025"/>
            <a:ext cx="5102225" cy="5372100"/>
          </a:xfrm>
        </p:spPr>
        <p:txBody>
          <a:bodyPr lIns="0" tIns="0" rIns="0" bIns="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defTabSz="914400" eaLnBrk="1" fontAlgn="auto" latinLnBrk="0" hangingPunct="0">
              <a:lnSpc>
                <a:spcPct val="100000"/>
              </a:lnSpc>
              <a:spcBef>
                <a:spcPts val="0"/>
              </a:spcBef>
              <a:spcAft>
                <a:spcPts val="1415"/>
              </a:spcAft>
              <a:buClrTx/>
              <a:buSzTx/>
              <a:buFontTx/>
              <a:buNone/>
              <a:defRPr/>
            </a:pPr>
            <a:endParaRPr kumimoji="0" lang="en-US" sz="3200" b="0" i="0" u="none" strike="noStrike" kern="1200" cap="none" spc="0" normalizeH="0" baseline="0" noProof="0">
              <a:ln>
                <a:noFill/>
              </a:ln>
              <a:solidFill>
                <a:sysClr val="windowText" lastClr="000000"/>
              </a:solidFill>
              <a:effectLst/>
              <a:uLnTx/>
              <a:uFillTx/>
              <a:latin typeface="Trebuchet MS" panose="020B0603020202020204" pitchFamily="34"/>
            </a:endParaRP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12700"/>
            <a:ext cx="2266950" cy="6140450"/>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503238" y="12700"/>
            <a:ext cx="6653212" cy="6140450"/>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pPr fontAlgn="auto"/>
            <a:r>
              <a:rPr lang="en-US" strike="noStrike" noProof="1"/>
              <a:t>Click to edit Master title style</a:t>
            </a:r>
            <a:endParaRPr lang="en-US" strike="noStrike" noProof="1"/>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a:xfrm>
            <a:off x="503238" y="1371600"/>
            <a:ext cx="4459287" cy="4781550"/>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5114925" y="1371600"/>
            <a:ext cx="4460875" cy="4781550"/>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693738" y="2760663"/>
            <a:ext cx="426561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5103813" y="2760663"/>
            <a:ext cx="428466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Date Placeholder 6"/>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9" name="Slide Number Placeholder 8"/>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693738" y="2760663"/>
            <a:ext cx="426561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5103813" y="2760663"/>
            <a:ext cx="428466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Date Placeholder 6"/>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9" name="Slide Number Placeholder 8"/>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Slide Number Placeholder 4"/>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Slide Number Placeholder 3"/>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4286250" y="1089025"/>
            <a:ext cx="5102225" cy="5372100"/>
          </a:xfrm>
        </p:spPr>
        <p:txBody>
          <a:bodyPr lIns="0" tIns="0" rIns="0" bIns="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defTabSz="914400" eaLnBrk="1" fontAlgn="auto" latinLnBrk="0" hangingPunct="0">
              <a:lnSpc>
                <a:spcPct val="100000"/>
              </a:lnSpc>
              <a:spcBef>
                <a:spcPts val="0"/>
              </a:spcBef>
              <a:spcAft>
                <a:spcPts val="1415"/>
              </a:spcAft>
              <a:buClrTx/>
              <a:buSzTx/>
              <a:buFontTx/>
              <a:buNone/>
              <a:defRPr/>
            </a:pPr>
            <a:endParaRPr kumimoji="0" lang="en-US" sz="3200" b="0" i="0" u="none" strike="noStrike" kern="1200" cap="none" spc="0" normalizeH="0" baseline="0" noProof="0">
              <a:ln>
                <a:noFill/>
              </a:ln>
              <a:solidFill>
                <a:sysClr val="windowText" lastClr="000000"/>
              </a:solidFill>
              <a:effectLst/>
              <a:uLnTx/>
              <a:uFillTx/>
              <a:latin typeface="Trebuchet MS" panose="020B0603020202020204" pitchFamily="34"/>
            </a:endParaRP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12700"/>
            <a:ext cx="2266950" cy="6140450"/>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503238" y="12700"/>
            <a:ext cx="6653212" cy="6140450"/>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pPr fontAlgn="auto"/>
            <a:r>
              <a:rPr lang="en-US" strike="noStrike" noProof="1"/>
              <a:t>Click to edit Master title style</a:t>
            </a:r>
            <a:endParaRPr lang="en-US" strike="noStrike" noProof="1"/>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a:xfrm>
            <a:off x="503238" y="1371600"/>
            <a:ext cx="4459287" cy="4781550"/>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5114925" y="1371600"/>
            <a:ext cx="4460875" cy="4781550"/>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Slide Number Placeholder 4"/>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693738" y="2760663"/>
            <a:ext cx="426561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5103813" y="2760663"/>
            <a:ext cx="4284662" cy="406241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Date Placeholder 6"/>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9" name="Slide Number Placeholder 8"/>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Slide Number Placeholder 4"/>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Slide Number Placeholder 3"/>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4286250" y="1089025"/>
            <a:ext cx="5102225" cy="5372100"/>
          </a:xfrm>
        </p:spPr>
        <p:txBody>
          <a:bodyPr lIns="0" tIns="0" rIns="0" bIns="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defTabSz="914400" eaLnBrk="1" fontAlgn="auto" latinLnBrk="0" hangingPunct="0">
              <a:lnSpc>
                <a:spcPct val="100000"/>
              </a:lnSpc>
              <a:spcBef>
                <a:spcPts val="0"/>
              </a:spcBef>
              <a:spcAft>
                <a:spcPts val="1415"/>
              </a:spcAft>
              <a:buClrTx/>
              <a:buSzTx/>
              <a:buFontTx/>
              <a:buNone/>
              <a:defRPr/>
            </a:pPr>
            <a:endParaRPr kumimoji="0" lang="en-US" sz="3200" b="0" i="0" u="none" strike="noStrike" kern="1200" cap="none" spc="0" normalizeH="0" baseline="0" noProof="0">
              <a:ln>
                <a:noFill/>
              </a:ln>
              <a:solidFill>
                <a:sysClr val="windowText" lastClr="000000"/>
              </a:solidFill>
              <a:effectLst/>
              <a:uLnTx/>
              <a:uFillTx/>
              <a:latin typeface="Trebuchet MS" panose="020B0603020202020204" pitchFamily="34"/>
            </a:endParaRP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12700"/>
            <a:ext cx="2266950" cy="6140450"/>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503238" y="12700"/>
            <a:ext cx="6653212" cy="6140450"/>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4" name="Slide Number Placeholder 3"/>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4286250" y="1089025"/>
            <a:ext cx="5102225" cy="5372100"/>
          </a:xfrm>
        </p:spPr>
        <p:txBody>
          <a:bodyPr lIns="0" tIns="0" rIns="0" bIns="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defTabSz="914400" eaLnBrk="1" fontAlgn="auto" latinLnBrk="0" hangingPunct="0">
              <a:lnSpc>
                <a:spcPct val="100000"/>
              </a:lnSpc>
              <a:spcBef>
                <a:spcPts val="0"/>
              </a:spcBef>
              <a:spcAft>
                <a:spcPts val="1415"/>
              </a:spcAft>
              <a:buClrTx/>
              <a:buSzTx/>
              <a:buFontTx/>
              <a:buNone/>
              <a:defRPr/>
            </a:pPr>
            <a:endParaRPr kumimoji="0" lang="en-US" sz="3200" b="0" i="0" u="none" strike="noStrike" kern="1200" cap="none" spc="0" normalizeH="0" baseline="0" noProof="0">
              <a:ln>
                <a:noFill/>
              </a:ln>
              <a:solidFill>
                <a:srgbClr val="FFFFFF"/>
              </a:solidFill>
              <a:effectLst/>
              <a:uLnTx/>
              <a:uFillTx/>
              <a:latin typeface="Trebuchet"/>
            </a:endParaRP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a:spLocks noGrp="1"/>
          </p:cNvSpPr>
          <p:nvPr>
            <p:ph type="sldNum" sz="quarter" idx="12"/>
          </p:nvPr>
        </p:nvSpPr>
        <p:spPr/>
        <p:txBody>
          <a:bodyPr/>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4" Type="http://schemas.openxmlformats.org/officeDocument/2006/relationships/theme" Target="../theme/theme3.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4" Type="http://schemas.openxmlformats.org/officeDocument/2006/relationships/theme" Target="../theme/theme4.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4" Type="http://schemas.openxmlformats.org/officeDocument/2006/relationships/theme" Target="../theme/theme5.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4" Type="http://schemas.openxmlformats.org/officeDocument/2006/relationships/theme" Target="../theme/theme6.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0080625" cy="7620000"/>
          </a:xfrm>
          <a:prstGeom prst="rect">
            <a:avLst/>
          </a:prstGeom>
          <a:noFill/>
          <a:ln w="9525">
            <a:noFill/>
          </a:ln>
        </p:spPr>
      </p:pic>
      <p:sp>
        <p:nvSpPr>
          <p:cNvPr id="1027" name="Title Placeholder 2"/>
          <p:cNvSpPr txBox="1">
            <a:spLocks noGrp="1"/>
          </p:cNvSpPr>
          <p:nvPr>
            <p:ph type="title"/>
          </p:nvPr>
        </p:nvSpPr>
        <p:spPr>
          <a:xfrm>
            <a:off x="503238" y="1417638"/>
            <a:ext cx="9072562" cy="1262062"/>
          </a:xfrm>
          <a:prstGeom prst="rect">
            <a:avLst/>
          </a:prstGeom>
          <a:noFill/>
          <a:ln w="9525">
            <a:noFill/>
          </a:ln>
        </p:spPr>
        <p:txBody>
          <a:bodyPr lIns="0" tIns="0" rIns="0" bIns="0" anchor="ctr" anchorCtr="0"/>
          <a:p>
            <a:pPr lvl="0"/>
            <a:endParaRPr lang="en-US" altLang="zh-CN" dirty="0"/>
          </a:p>
        </p:txBody>
      </p:sp>
      <p:sp>
        <p:nvSpPr>
          <p:cNvPr id="1028" name="Text Placeholder 3"/>
          <p:cNvSpPr txBox="1">
            <a:spLocks noGrp="1"/>
          </p:cNvSpPr>
          <p:nvPr>
            <p:ph type="body"/>
          </p:nvPr>
        </p:nvSpPr>
        <p:spPr>
          <a:xfrm>
            <a:off x="10240963" y="6858000"/>
            <a:ext cx="0" cy="35999738"/>
          </a:xfrm>
          <a:prstGeom prst="rect">
            <a:avLst/>
          </a:prstGeom>
          <a:noFill/>
          <a:ln w="9525">
            <a:noFill/>
          </a:ln>
        </p:spPr>
        <p:txBody>
          <a:bodyPr lIns="0" tIns="0" rIns="0" bIns="0"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5" name="Date Placeholder 4"/>
          <p:cNvSpPr txBox="1">
            <a:spLocks noGrp="1"/>
          </p:cNvSpPr>
          <p:nvPr>
            <p:ph type="dt" sz="half" idx="2"/>
          </p:nvPr>
        </p:nvSpPr>
        <p:spPr>
          <a:xfrm>
            <a:off x="503238" y="6886575"/>
            <a:ext cx="2349500" cy="522288"/>
          </a:xfrm>
          <a:prstGeom prst="rect">
            <a:avLst/>
          </a:prstGeom>
          <a:noFill/>
          <a:ln>
            <a:noFill/>
          </a:ln>
        </p:spPr>
        <p:txBody>
          <a:bodyPr lIns="0" tIns="0" rIns="0" bIns="0" anchorCtr="0">
            <a:noAutofit/>
          </a:bodyPr>
          <a:lstStyle>
            <a:lvl1pPr lvl="0" hangingPunct="0">
              <a:buNone/>
              <a:defRPr lang="en-US" sz="1400" kern="1200">
                <a:latin typeface="Liberation Serif"/>
                <a:ea typeface="Segoe UI" panose="020B0502040204020203" pitchFamily="2"/>
                <a:cs typeface="Tahoma" panose="020B0604030504040204" pitchFamily="2"/>
              </a:defRPr>
            </a:lvl1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txBox="1">
            <a:spLocks noGrp="1"/>
          </p:cNvSpPr>
          <p:nvPr>
            <p:ph type="ftr" sz="quarter" idx="3"/>
          </p:nvPr>
        </p:nvSpPr>
        <p:spPr>
          <a:xfrm>
            <a:off x="3448050" y="6886575"/>
            <a:ext cx="3194050" cy="522288"/>
          </a:xfrm>
          <a:prstGeom prst="rect">
            <a:avLst/>
          </a:prstGeom>
          <a:noFill/>
          <a:ln>
            <a:noFill/>
          </a:ln>
        </p:spPr>
        <p:txBody>
          <a:bodyPr lIns="0" tIns="0" rIns="0" bIns="0" anchorCtr="0">
            <a:noAutofit/>
          </a:bodyPr>
          <a:lstStyle>
            <a:lvl1pPr lvl="0" algn="ctr" hangingPunct="0">
              <a:buNone/>
              <a:defRPr lang="en-US" sz="1400" kern="1200">
                <a:latin typeface="Liberation Serif"/>
                <a:ea typeface="Segoe UI" panose="020B0502040204020203" pitchFamily="2"/>
                <a:cs typeface="Tahoma" panose="020B0604030504040204" pitchFamily="2"/>
              </a:defRPr>
            </a:lvl1pP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txBox="1">
            <a:spLocks noGrp="1"/>
          </p:cNvSpPr>
          <p:nvPr>
            <p:ph type="sldNum" sz="quarter" idx="4"/>
          </p:nvPr>
        </p:nvSpPr>
        <p:spPr>
          <a:xfrm>
            <a:off x="7226300" y="6886575"/>
            <a:ext cx="2349500" cy="522288"/>
          </a:xfrm>
          <a:prstGeom prst="rect">
            <a:avLst/>
          </a:prstGeom>
          <a:noFill/>
          <a:ln>
            <a:noFill/>
          </a:ln>
        </p:spPr>
        <p:txBody>
          <a:bodyPr lIns="0" tIns="0" rIns="0" bIns="0" anchorCtr="0">
            <a:noAutofit/>
          </a:bodyPr>
          <a:lstStyle>
            <a:lvl1pPr algn="r">
              <a:defRPr sz="1400">
                <a:latin typeface="Liberation Serif"/>
              </a:defRPr>
            </a:lvl1pPr>
          </a:lstStyle>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
        <p:nvSpPr>
          <p:cNvPr id="8" name="TextBox 7"/>
          <p:cNvSpPr txBox="1"/>
          <p:nvPr/>
        </p:nvSpPr>
        <p:spPr>
          <a:xfrm>
            <a:off x="441325" y="4460875"/>
            <a:ext cx="4662488" cy="503238"/>
          </a:xfrm>
          <a:prstGeom prst="rect">
            <a:avLst/>
          </a:prstGeom>
          <a:noFill/>
          <a:ln>
            <a:noFill/>
          </a:ln>
        </p:spPr>
        <p:txBody>
          <a:bodyPr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sz="2600" b="0" i="0" u="none" strike="noStrike" kern="1200" cap="none" spc="0" normalizeH="0" baseline="0" noProof="0">
                <a:ln>
                  <a:noFill/>
                </a:ln>
                <a:solidFill>
                  <a:srgbClr val="FFFFFF"/>
                </a:solidFill>
                <a:effectLst/>
                <a:uLnTx/>
                <a:uFillTx/>
                <a:latin typeface="Trebuchet MS" panose="020B0603020202020204" pitchFamily="34"/>
                <a:ea typeface="Segoe UI" panose="020B0502040204020203" pitchFamily="2"/>
                <a:cs typeface="Tahoma" panose="020B0604030504040204" pitchFamily="2"/>
              </a:rPr>
              <a:t>Team Emertxe</a:t>
            </a:r>
            <a:endParaRPr kumimoji="0" lang="en-US" sz="2600" b="0" i="0" u="none" strike="noStrike" kern="1200" cap="none" spc="0" normalizeH="0" baseline="0" noProof="0">
              <a:ln>
                <a:noFill/>
              </a:ln>
              <a:solidFill>
                <a:srgbClr val="FFFFFF"/>
              </a:solidFill>
              <a:effectLst/>
              <a:uLnTx/>
              <a:uFillTx/>
              <a:latin typeface="Trebuchet MS" panose="020B0603020202020204" pitchFamily="34"/>
              <a:ea typeface="Segoe UI" panose="020B0502040204020203" pitchFamily="2"/>
              <a:cs typeface="Tahoma" panose="020B0604030504040204" pitchFamily="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hf sldNum="0" hdr="0" ftr="0" dt="0"/>
  <p:txStyles>
    <p:titleStyle>
      <a:lvl1pPr algn="l" hangingPunct="0">
        <a:defRPr lang="en-US" sz="4400" b="0" i="0" u="none" strike="noStrike" kern="1200">
          <a:ln>
            <a:noFill/>
          </a:ln>
          <a:solidFill>
            <a:srgbClr val="FFFFFF"/>
          </a:solidFill>
          <a:latin typeface="Trebuchet MS" panose="020B0603020202020204" pitchFamily="34"/>
        </a:defRPr>
      </a:lvl1pPr>
    </p:titleStyle>
    <p:bodyStyle>
      <a:lvl1pPr hangingPunct="0">
        <a:spcBef>
          <a:spcPts val="0"/>
        </a:spcBef>
        <a:spcAft>
          <a:spcPts val="1415"/>
        </a:spcAft>
        <a:defRPr lang="en-US" sz="2600" b="0" i="0" u="none" strike="noStrike" kern="1200">
          <a:ln>
            <a:noFill/>
          </a:ln>
          <a:solidFill>
            <a:srgbClr val="FFFFFF"/>
          </a:solidFill>
          <a:latin typeface="Trebuchet"/>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3074" name="Picture 3"/>
          <p:cNvPicPr>
            <a:picLocks noChangeAspect="1"/>
          </p:cNvPicPr>
          <p:nvPr/>
        </p:nvPicPr>
        <p:blipFill>
          <a:blip r:embed="rId12"/>
          <a:stretch>
            <a:fillRect/>
          </a:stretch>
        </p:blipFill>
        <p:spPr>
          <a:xfrm>
            <a:off x="0" y="12700"/>
            <a:ext cx="10366375" cy="7759700"/>
          </a:xfrm>
          <a:prstGeom prst="rect">
            <a:avLst/>
          </a:prstGeom>
          <a:noFill/>
          <a:ln w="9525">
            <a:noFill/>
          </a:ln>
        </p:spPr>
      </p:pic>
      <p:sp>
        <p:nvSpPr>
          <p:cNvPr id="3075" name="Title Placeholder 2"/>
          <p:cNvSpPr txBox="1">
            <a:spLocks noGrp="1"/>
          </p:cNvSpPr>
          <p:nvPr>
            <p:ph type="title"/>
          </p:nvPr>
        </p:nvSpPr>
        <p:spPr>
          <a:xfrm>
            <a:off x="503238" y="3073400"/>
            <a:ext cx="9072562" cy="1262063"/>
          </a:xfrm>
          <a:prstGeom prst="rect">
            <a:avLst/>
          </a:prstGeom>
          <a:noFill/>
          <a:ln w="9525">
            <a:noFill/>
          </a:ln>
        </p:spPr>
        <p:txBody>
          <a:bodyPr lIns="0" tIns="0" rIns="0" bIns="0" anchor="ctr" anchorCtr="0"/>
          <a:p>
            <a:pPr lvl="0"/>
            <a:endParaRPr lang="en-US" altLang="zh-CN" dirty="0"/>
          </a:p>
        </p:txBody>
      </p:sp>
      <p:sp>
        <p:nvSpPr>
          <p:cNvPr id="3076" name="Text Placeholder 3"/>
          <p:cNvSpPr txBox="1">
            <a:spLocks noGrp="1"/>
          </p:cNvSpPr>
          <p:nvPr>
            <p:ph type="body"/>
          </p:nvPr>
        </p:nvSpPr>
        <p:spPr>
          <a:xfrm>
            <a:off x="10333038" y="-24660225"/>
            <a:ext cx="0" cy="35999738"/>
          </a:xfrm>
          <a:prstGeom prst="rect">
            <a:avLst/>
          </a:prstGeom>
          <a:noFill/>
          <a:ln w="9525">
            <a:noFill/>
          </a:ln>
        </p:spPr>
        <p:txBody>
          <a:bodyPr lIns="0" tIns="0" rIns="0" bIns="0"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5" name="Date Placeholder 4"/>
          <p:cNvSpPr txBox="1">
            <a:spLocks noGrp="1"/>
          </p:cNvSpPr>
          <p:nvPr>
            <p:ph type="dt" sz="half" idx="2"/>
          </p:nvPr>
        </p:nvSpPr>
        <p:spPr>
          <a:xfrm>
            <a:off x="503238" y="6886575"/>
            <a:ext cx="2349500" cy="522288"/>
          </a:xfrm>
          <a:prstGeom prst="rect">
            <a:avLst/>
          </a:prstGeom>
          <a:noFill/>
          <a:ln>
            <a:noFill/>
          </a:ln>
        </p:spPr>
        <p:txBody>
          <a:bodyPr lIns="0" tIns="0" rIns="0" bIns="0" anchorCtr="0">
            <a:noAutofit/>
          </a:bodyPr>
          <a:lstStyle>
            <a:lvl1pPr lvl="0" hangingPunct="0">
              <a:buNone/>
              <a:defRPr lang="en-US" sz="1400" kern="1200">
                <a:latin typeface="Liberation Serif"/>
                <a:ea typeface="Segoe UI" panose="020B0502040204020203" pitchFamily="2"/>
                <a:cs typeface="Tahoma" panose="020B0604030504040204" pitchFamily="2"/>
              </a:defRPr>
            </a:lvl1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ooter Placeholder 5"/>
          <p:cNvSpPr txBox="1">
            <a:spLocks noGrp="1"/>
          </p:cNvSpPr>
          <p:nvPr>
            <p:ph type="ftr" sz="quarter" idx="3"/>
          </p:nvPr>
        </p:nvSpPr>
        <p:spPr>
          <a:xfrm>
            <a:off x="3448050" y="6886575"/>
            <a:ext cx="3194050" cy="522288"/>
          </a:xfrm>
          <a:prstGeom prst="rect">
            <a:avLst/>
          </a:prstGeom>
          <a:noFill/>
          <a:ln>
            <a:noFill/>
          </a:ln>
        </p:spPr>
        <p:txBody>
          <a:bodyPr lIns="0" tIns="0" rIns="0" bIns="0" anchorCtr="0">
            <a:noAutofit/>
          </a:bodyPr>
          <a:lstStyle>
            <a:lvl1pPr lvl="0" algn="ctr" hangingPunct="0">
              <a:buNone/>
              <a:defRPr lang="en-US" sz="1400" kern="1200">
                <a:latin typeface="Liberation Serif"/>
                <a:ea typeface="Segoe UI" panose="020B0502040204020203" pitchFamily="2"/>
                <a:cs typeface="Tahoma" panose="020B0604030504040204" pitchFamily="2"/>
              </a:defRPr>
            </a:lvl1pP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7" name="Slide Number Placeholder 6"/>
          <p:cNvSpPr txBox="1">
            <a:spLocks noGrp="1"/>
          </p:cNvSpPr>
          <p:nvPr>
            <p:ph type="sldNum" sz="quarter" idx="4"/>
          </p:nvPr>
        </p:nvSpPr>
        <p:spPr>
          <a:xfrm>
            <a:off x="7226300" y="6886575"/>
            <a:ext cx="2349500" cy="522288"/>
          </a:xfrm>
          <a:prstGeom prst="rect">
            <a:avLst/>
          </a:prstGeom>
          <a:noFill/>
          <a:ln>
            <a:noFill/>
          </a:ln>
        </p:spPr>
        <p:txBody>
          <a:bodyPr lIns="0" tIns="0" rIns="0" bIns="0" anchorCtr="0">
            <a:noAutofit/>
          </a:bodyPr>
          <a:lstStyle>
            <a:lvl1pPr algn="r">
              <a:defRPr sz="1400">
                <a:latin typeface="Liberation Serif"/>
              </a:defRPr>
            </a:lvl1pPr>
          </a:lstStyle>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hf sldNum="0" hdr="0" ftr="0" dt="0"/>
  <p:txStyles>
    <p:titleStyle>
      <a:lvl1pPr algn="l" hangingPunct="0">
        <a:defRPr lang="en-US" sz="4400" b="0" i="0" u="none" strike="noStrike" kern="1200">
          <a:ln>
            <a:noFill/>
          </a:ln>
          <a:solidFill>
            <a:srgbClr val="FFFFFF"/>
          </a:solidFill>
          <a:latin typeface="Arial" panose="020B0604020202020204" pitchFamily="18"/>
          <a:ea typeface="Microsoft YaHei" panose="020B0503020204020204" pitchFamily="34" charset="-122"/>
        </a:defRPr>
      </a:lvl1pPr>
    </p:titleStyle>
    <p:bodyStyle>
      <a:lvl1pPr hangingPunct="0">
        <a:spcBef>
          <a:spcPts val="0"/>
        </a:spcBef>
        <a:spcAft>
          <a:spcPts val="1415"/>
        </a:spcAft>
        <a:defRPr lang="en-US" sz="3200" b="0" i="0" u="none" strike="noStrike" kern="1200">
          <a:ln>
            <a:noFill/>
          </a:ln>
          <a:latin typeface="Arial" panose="020B0604020202020204" pitchFamily="18"/>
          <a:ea typeface="Microsoft YaHe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Title Placeholder 1"/>
          <p:cNvSpPr txBox="1">
            <a:spLocks noGrp="1"/>
          </p:cNvSpPr>
          <p:nvPr>
            <p:ph type="title"/>
          </p:nvPr>
        </p:nvSpPr>
        <p:spPr>
          <a:xfrm>
            <a:off x="549275" y="12700"/>
            <a:ext cx="9026525" cy="1262063"/>
          </a:xfrm>
          <a:prstGeom prst="rect">
            <a:avLst/>
          </a:prstGeom>
          <a:noFill/>
          <a:ln w="9525">
            <a:noFill/>
          </a:ln>
        </p:spPr>
        <p:txBody>
          <a:bodyPr lIns="0" tIns="0" rIns="0" bIns="0" anchor="ctr" anchorCtr="0"/>
          <a:p>
            <a:pPr lvl="0"/>
            <a:endParaRPr lang="en-US" altLang="zh-CN" dirty="0"/>
          </a:p>
        </p:txBody>
      </p:sp>
      <p:sp>
        <p:nvSpPr>
          <p:cNvPr id="4099" name="Text Placeholder 2"/>
          <p:cNvSpPr txBox="1">
            <a:spLocks noGrp="1"/>
          </p:cNvSpPr>
          <p:nvPr>
            <p:ph type="body"/>
          </p:nvPr>
        </p:nvSpPr>
        <p:spPr>
          <a:xfrm>
            <a:off x="503238" y="1371600"/>
            <a:ext cx="9072562" cy="4781550"/>
          </a:xfrm>
          <a:prstGeom prst="rect">
            <a:avLst/>
          </a:prstGeom>
          <a:noFill/>
          <a:ln w="9525">
            <a:noFill/>
          </a:ln>
        </p:spPr>
        <p:txBody>
          <a:bodyPr lIns="0" tIns="0" rIns="0" bIns="0"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4" name="Date Placeholder 3"/>
          <p:cNvSpPr txBox="1">
            <a:spLocks noGrp="1"/>
          </p:cNvSpPr>
          <p:nvPr>
            <p:ph type="dt" sz="half" idx="2"/>
          </p:nvPr>
        </p:nvSpPr>
        <p:spPr>
          <a:xfrm>
            <a:off x="503238" y="6886575"/>
            <a:ext cx="2349500" cy="522288"/>
          </a:xfrm>
          <a:prstGeom prst="rect">
            <a:avLst/>
          </a:prstGeom>
          <a:noFill/>
          <a:ln>
            <a:noFill/>
          </a:ln>
        </p:spPr>
        <p:txBody>
          <a:bodyPr lIns="0" tIns="0" rIns="0" bIns="0" anchorCtr="0">
            <a:noAutofit/>
          </a:bodyPr>
          <a:lstStyle>
            <a:lvl1pPr lvl="0" hangingPunct="0">
              <a:buNone/>
              <a:defRPr lang="en-US" sz="1400" kern="1200">
                <a:latin typeface="Liberation Serif"/>
                <a:ea typeface="Segoe UI" panose="020B0502040204020203" pitchFamily="2"/>
                <a:cs typeface="Tahoma" panose="020B0604030504040204" pitchFamily="2"/>
              </a:defRPr>
            </a:lvl1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txBox="1">
            <a:spLocks noGrp="1"/>
          </p:cNvSpPr>
          <p:nvPr>
            <p:ph type="ftr" sz="quarter" idx="3"/>
          </p:nvPr>
        </p:nvSpPr>
        <p:spPr>
          <a:xfrm>
            <a:off x="3448050" y="6886575"/>
            <a:ext cx="3194050" cy="522288"/>
          </a:xfrm>
          <a:prstGeom prst="rect">
            <a:avLst/>
          </a:prstGeom>
          <a:noFill/>
          <a:ln>
            <a:noFill/>
          </a:ln>
        </p:spPr>
        <p:txBody>
          <a:bodyPr lIns="0" tIns="0" rIns="0" bIns="0" anchorCtr="0">
            <a:noAutofit/>
          </a:bodyPr>
          <a:lstStyle>
            <a:lvl1pPr lvl="0" algn="ctr" hangingPunct="0">
              <a:buNone/>
              <a:defRPr lang="en-US" sz="1400" kern="1200">
                <a:latin typeface="Liberation Serif"/>
                <a:ea typeface="Segoe UI" panose="020B0502040204020203" pitchFamily="2"/>
                <a:cs typeface="Tahoma" panose="020B0604030504040204" pitchFamily="2"/>
              </a:defRPr>
            </a:lvl1pP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txBox="1">
            <a:spLocks noGrp="1"/>
          </p:cNvSpPr>
          <p:nvPr>
            <p:ph type="sldNum" sz="quarter" idx="4"/>
          </p:nvPr>
        </p:nvSpPr>
        <p:spPr>
          <a:xfrm>
            <a:off x="7226300" y="6886575"/>
            <a:ext cx="2349500" cy="522288"/>
          </a:xfrm>
          <a:prstGeom prst="rect">
            <a:avLst/>
          </a:prstGeom>
          <a:noFill/>
          <a:ln>
            <a:noFill/>
          </a:ln>
        </p:spPr>
        <p:txBody>
          <a:bodyPr lIns="0" tIns="0" rIns="0" bIns="0" anchorCtr="0">
            <a:noAutofit/>
          </a:bodyPr>
          <a:lstStyle>
            <a:lvl1pPr algn="r">
              <a:defRPr sz="1400">
                <a:latin typeface="Liberation Serif"/>
              </a:defRPr>
            </a:lvl1pPr>
          </a:lstStyle>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pic>
        <p:nvPicPr>
          <p:cNvPr id="4103" name="Picture 8"/>
          <p:cNvPicPr>
            <a:picLocks noChangeAspect="1"/>
          </p:cNvPicPr>
          <p:nvPr/>
        </p:nvPicPr>
        <p:blipFill>
          <a:blip r:embed="rId12"/>
          <a:stretch>
            <a:fillRect/>
          </a:stretch>
        </p:blipFill>
        <p:spPr>
          <a:xfrm>
            <a:off x="8448675" y="6750050"/>
            <a:ext cx="1490663" cy="690563"/>
          </a:xfrm>
          <a:prstGeom prst="rect">
            <a:avLst/>
          </a:prstGeom>
          <a:noFill/>
          <a:ln w="9525">
            <a:noFill/>
          </a:ln>
        </p:spPr>
      </p:pic>
      <p:pic>
        <p:nvPicPr>
          <p:cNvPr id="4104" name="Picture 3079"/>
          <p:cNvPicPr>
            <a:picLocks noChangeAspect="1"/>
          </p:cNvPicPr>
          <p:nvPr/>
        </p:nvPicPr>
        <p:blipFill>
          <a:blip r:embed="rId13"/>
          <a:stretch>
            <a:fillRect/>
          </a:stretch>
        </p:blipFill>
        <p:spPr>
          <a:xfrm>
            <a:off x="7296150" y="165100"/>
            <a:ext cx="2743200" cy="9461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hf sldNum="0" hdr="0" ftr="0" dt="0"/>
  <p:txStyles>
    <p:titleStyle>
      <a:lvl1pPr algn="l" hangingPunct="0">
        <a:defRPr lang="en-US" sz="4000" b="0" i="0" u="none" strike="noStrike" kern="1200">
          <a:ln>
            <a:noFill/>
          </a:ln>
          <a:latin typeface="Trebuchet MS" panose="020B0603020202020204" pitchFamily="34"/>
        </a:defRPr>
      </a:lvl1pPr>
    </p:titleStyle>
    <p:bodyStyle>
      <a:lvl1pPr hangingPunct="0">
        <a:spcBef>
          <a:spcPts val="0"/>
        </a:spcBef>
        <a:spcAft>
          <a:spcPts val="1415"/>
        </a:spcAft>
        <a:defRPr lang="en-US" sz="3200" b="0" i="0" u="none" strike="noStrike" kern="1200">
          <a:ln>
            <a:noFill/>
          </a:ln>
          <a:latin typeface="Trebuchet MS" panose="020B0603020202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Title Placeholder 1"/>
          <p:cNvSpPr txBox="1">
            <a:spLocks noGrp="1"/>
          </p:cNvSpPr>
          <p:nvPr>
            <p:ph type="title"/>
          </p:nvPr>
        </p:nvSpPr>
        <p:spPr>
          <a:xfrm>
            <a:off x="549275" y="12700"/>
            <a:ext cx="9026525" cy="1262063"/>
          </a:xfrm>
          <a:prstGeom prst="rect">
            <a:avLst/>
          </a:prstGeom>
          <a:noFill/>
          <a:ln w="9525">
            <a:noFill/>
          </a:ln>
        </p:spPr>
        <p:txBody>
          <a:bodyPr lIns="0" tIns="0" rIns="0" bIns="0" anchor="ctr" anchorCtr="0"/>
          <a:p>
            <a:pPr lvl="0"/>
            <a:endParaRPr lang="en-US" altLang="zh-CN" dirty="0"/>
          </a:p>
        </p:txBody>
      </p:sp>
      <p:sp>
        <p:nvSpPr>
          <p:cNvPr id="5123" name="Text Placeholder 2"/>
          <p:cNvSpPr txBox="1">
            <a:spLocks noGrp="1"/>
          </p:cNvSpPr>
          <p:nvPr>
            <p:ph type="body"/>
          </p:nvPr>
        </p:nvSpPr>
        <p:spPr>
          <a:xfrm>
            <a:off x="503238" y="1371600"/>
            <a:ext cx="9072562" cy="4781550"/>
          </a:xfrm>
          <a:prstGeom prst="rect">
            <a:avLst/>
          </a:prstGeom>
          <a:noFill/>
          <a:ln w="9525">
            <a:noFill/>
          </a:ln>
        </p:spPr>
        <p:txBody>
          <a:bodyPr lIns="0" tIns="0" rIns="0" bIns="0"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4" name="Date Placeholder 3"/>
          <p:cNvSpPr txBox="1">
            <a:spLocks noGrp="1"/>
          </p:cNvSpPr>
          <p:nvPr>
            <p:ph type="dt" sz="half" idx="2"/>
          </p:nvPr>
        </p:nvSpPr>
        <p:spPr>
          <a:xfrm>
            <a:off x="503238" y="6886575"/>
            <a:ext cx="2349500" cy="522288"/>
          </a:xfrm>
          <a:prstGeom prst="rect">
            <a:avLst/>
          </a:prstGeom>
          <a:noFill/>
          <a:ln>
            <a:noFill/>
          </a:ln>
        </p:spPr>
        <p:txBody>
          <a:bodyPr lIns="0" tIns="0" rIns="0" bIns="0" anchorCtr="0">
            <a:noAutofit/>
          </a:bodyPr>
          <a:lstStyle>
            <a:lvl1pPr lvl="0" hangingPunct="0">
              <a:buNone/>
              <a:defRPr lang="en-US" sz="1400" kern="1200">
                <a:latin typeface="Liberation Serif"/>
                <a:ea typeface="Segoe UI" panose="020B0502040204020203" pitchFamily="2"/>
                <a:cs typeface="Tahoma" panose="020B0604030504040204" pitchFamily="2"/>
              </a:defRPr>
            </a:lvl1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txBox="1">
            <a:spLocks noGrp="1"/>
          </p:cNvSpPr>
          <p:nvPr>
            <p:ph type="ftr" sz="quarter" idx="3"/>
          </p:nvPr>
        </p:nvSpPr>
        <p:spPr>
          <a:xfrm>
            <a:off x="3448050" y="6886575"/>
            <a:ext cx="3194050" cy="522288"/>
          </a:xfrm>
          <a:prstGeom prst="rect">
            <a:avLst/>
          </a:prstGeom>
          <a:noFill/>
          <a:ln>
            <a:noFill/>
          </a:ln>
        </p:spPr>
        <p:txBody>
          <a:bodyPr lIns="0" tIns="0" rIns="0" bIns="0" anchorCtr="0">
            <a:noAutofit/>
          </a:bodyPr>
          <a:lstStyle>
            <a:lvl1pPr lvl="0" algn="ctr" hangingPunct="0">
              <a:buNone/>
              <a:defRPr lang="en-US" sz="1400" kern="1200">
                <a:latin typeface="Liberation Serif"/>
                <a:ea typeface="Segoe UI" panose="020B0502040204020203" pitchFamily="2"/>
                <a:cs typeface="Tahoma" panose="020B0604030504040204" pitchFamily="2"/>
              </a:defRPr>
            </a:lvl1pP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txBox="1">
            <a:spLocks noGrp="1"/>
          </p:cNvSpPr>
          <p:nvPr>
            <p:ph type="sldNum" sz="quarter" idx="4"/>
          </p:nvPr>
        </p:nvSpPr>
        <p:spPr>
          <a:xfrm>
            <a:off x="7226300" y="6886575"/>
            <a:ext cx="2349500" cy="522288"/>
          </a:xfrm>
          <a:prstGeom prst="rect">
            <a:avLst/>
          </a:prstGeom>
          <a:noFill/>
          <a:ln>
            <a:noFill/>
          </a:ln>
        </p:spPr>
        <p:txBody>
          <a:bodyPr lIns="0" tIns="0" rIns="0" bIns="0" anchorCtr="0">
            <a:noAutofit/>
          </a:bodyPr>
          <a:lstStyle>
            <a:lvl1pPr algn="r">
              <a:defRPr sz="1400">
                <a:latin typeface="Liberation Serif"/>
              </a:defRPr>
            </a:lvl1pPr>
          </a:lstStyle>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pic>
        <p:nvPicPr>
          <p:cNvPr id="5127" name="Picture 8"/>
          <p:cNvPicPr>
            <a:picLocks noChangeAspect="1"/>
          </p:cNvPicPr>
          <p:nvPr/>
        </p:nvPicPr>
        <p:blipFill>
          <a:blip r:embed="rId12"/>
          <a:stretch>
            <a:fillRect/>
          </a:stretch>
        </p:blipFill>
        <p:spPr>
          <a:xfrm>
            <a:off x="8448675" y="6750050"/>
            <a:ext cx="1490663" cy="690563"/>
          </a:xfrm>
          <a:prstGeom prst="rect">
            <a:avLst/>
          </a:prstGeom>
          <a:noFill/>
          <a:ln w="9525">
            <a:noFill/>
          </a:ln>
        </p:spPr>
      </p:pic>
      <p:pic>
        <p:nvPicPr>
          <p:cNvPr id="5128" name="Picture 3079"/>
          <p:cNvPicPr>
            <a:picLocks noChangeAspect="1"/>
          </p:cNvPicPr>
          <p:nvPr/>
        </p:nvPicPr>
        <p:blipFill>
          <a:blip r:embed="rId13"/>
          <a:stretch>
            <a:fillRect/>
          </a:stretch>
        </p:blipFill>
        <p:spPr>
          <a:xfrm>
            <a:off x="7296150" y="165100"/>
            <a:ext cx="2743200" cy="9461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hf sldNum="0" hdr="0" ftr="0" dt="0"/>
  <p:txStyles>
    <p:titleStyle>
      <a:lvl1pPr algn="l" hangingPunct="0">
        <a:defRPr lang="en-US" sz="4000" b="0" i="0" u="none" strike="noStrike" kern="1200">
          <a:ln>
            <a:noFill/>
          </a:ln>
          <a:latin typeface="Trebuchet MS" panose="020B0603020202020204" pitchFamily="34"/>
        </a:defRPr>
      </a:lvl1pPr>
    </p:titleStyle>
    <p:bodyStyle>
      <a:lvl1pPr hangingPunct="0">
        <a:spcBef>
          <a:spcPts val="0"/>
        </a:spcBef>
        <a:spcAft>
          <a:spcPts val="1415"/>
        </a:spcAft>
        <a:defRPr lang="en-US" sz="3200" b="0" i="0" u="none" strike="noStrike" kern="1200">
          <a:ln>
            <a:noFill/>
          </a:ln>
          <a:latin typeface="Trebuchet MS" panose="020B0603020202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Title Placeholder 1"/>
          <p:cNvSpPr txBox="1">
            <a:spLocks noGrp="1"/>
          </p:cNvSpPr>
          <p:nvPr>
            <p:ph type="title"/>
          </p:nvPr>
        </p:nvSpPr>
        <p:spPr>
          <a:xfrm>
            <a:off x="549275" y="12700"/>
            <a:ext cx="9026525" cy="1262063"/>
          </a:xfrm>
          <a:prstGeom prst="rect">
            <a:avLst/>
          </a:prstGeom>
          <a:noFill/>
          <a:ln w="9525">
            <a:noFill/>
          </a:ln>
        </p:spPr>
        <p:txBody>
          <a:bodyPr lIns="0" tIns="0" rIns="0" bIns="0" anchor="ctr" anchorCtr="0"/>
          <a:p>
            <a:pPr lvl="0"/>
            <a:endParaRPr lang="en-US" altLang="zh-CN" dirty="0"/>
          </a:p>
        </p:txBody>
      </p:sp>
      <p:sp>
        <p:nvSpPr>
          <p:cNvPr id="9219" name="Text Placeholder 2"/>
          <p:cNvSpPr txBox="1">
            <a:spLocks noGrp="1"/>
          </p:cNvSpPr>
          <p:nvPr>
            <p:ph type="body"/>
          </p:nvPr>
        </p:nvSpPr>
        <p:spPr>
          <a:xfrm>
            <a:off x="503238" y="1371600"/>
            <a:ext cx="9072562" cy="4781550"/>
          </a:xfrm>
          <a:prstGeom prst="rect">
            <a:avLst/>
          </a:prstGeom>
          <a:noFill/>
          <a:ln w="9525">
            <a:noFill/>
          </a:ln>
        </p:spPr>
        <p:txBody>
          <a:bodyPr lIns="0" tIns="0" rIns="0" bIns="0"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4" name="Date Placeholder 3"/>
          <p:cNvSpPr txBox="1">
            <a:spLocks noGrp="1"/>
          </p:cNvSpPr>
          <p:nvPr>
            <p:ph type="dt" sz="half" idx="2"/>
          </p:nvPr>
        </p:nvSpPr>
        <p:spPr>
          <a:xfrm>
            <a:off x="503238" y="6886575"/>
            <a:ext cx="2349500" cy="522288"/>
          </a:xfrm>
          <a:prstGeom prst="rect">
            <a:avLst/>
          </a:prstGeom>
          <a:noFill/>
          <a:ln>
            <a:noFill/>
          </a:ln>
        </p:spPr>
        <p:txBody>
          <a:bodyPr lIns="0" tIns="0" rIns="0" bIns="0" anchorCtr="0">
            <a:noAutofit/>
          </a:bodyPr>
          <a:lstStyle>
            <a:lvl1pPr lvl="0" hangingPunct="0">
              <a:buNone/>
              <a:defRPr lang="en-US" sz="1400" kern="1200">
                <a:latin typeface="Liberation Serif"/>
                <a:ea typeface="Segoe UI" panose="020B0502040204020203" pitchFamily="2"/>
                <a:cs typeface="Tahoma" panose="020B0604030504040204" pitchFamily="2"/>
              </a:defRPr>
            </a:lvl1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txBox="1">
            <a:spLocks noGrp="1"/>
          </p:cNvSpPr>
          <p:nvPr>
            <p:ph type="ftr" sz="quarter" idx="3"/>
          </p:nvPr>
        </p:nvSpPr>
        <p:spPr>
          <a:xfrm>
            <a:off x="3448050" y="6886575"/>
            <a:ext cx="3194050" cy="522288"/>
          </a:xfrm>
          <a:prstGeom prst="rect">
            <a:avLst/>
          </a:prstGeom>
          <a:noFill/>
          <a:ln>
            <a:noFill/>
          </a:ln>
        </p:spPr>
        <p:txBody>
          <a:bodyPr lIns="0" tIns="0" rIns="0" bIns="0" anchorCtr="0">
            <a:noAutofit/>
          </a:bodyPr>
          <a:lstStyle>
            <a:lvl1pPr lvl="0" algn="ctr" hangingPunct="0">
              <a:buNone/>
              <a:defRPr lang="en-US" sz="1400" kern="1200">
                <a:latin typeface="Liberation Serif"/>
                <a:ea typeface="Segoe UI" panose="020B0502040204020203" pitchFamily="2"/>
                <a:cs typeface="Tahoma" panose="020B0604030504040204" pitchFamily="2"/>
              </a:defRPr>
            </a:lvl1pP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txBox="1">
            <a:spLocks noGrp="1"/>
          </p:cNvSpPr>
          <p:nvPr>
            <p:ph type="sldNum" sz="quarter" idx="4"/>
          </p:nvPr>
        </p:nvSpPr>
        <p:spPr>
          <a:xfrm>
            <a:off x="7226300" y="6886575"/>
            <a:ext cx="2349500" cy="522288"/>
          </a:xfrm>
          <a:prstGeom prst="rect">
            <a:avLst/>
          </a:prstGeom>
          <a:noFill/>
          <a:ln>
            <a:noFill/>
          </a:ln>
        </p:spPr>
        <p:txBody>
          <a:bodyPr lIns="0" tIns="0" rIns="0" bIns="0" anchorCtr="0">
            <a:noAutofit/>
          </a:bodyPr>
          <a:lstStyle>
            <a:lvl1pPr algn="r">
              <a:defRPr sz="1400">
                <a:latin typeface="Liberation Serif"/>
              </a:defRPr>
            </a:lvl1pPr>
          </a:lstStyle>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pic>
        <p:nvPicPr>
          <p:cNvPr id="9223" name="Picture 8"/>
          <p:cNvPicPr>
            <a:picLocks noChangeAspect="1"/>
          </p:cNvPicPr>
          <p:nvPr/>
        </p:nvPicPr>
        <p:blipFill>
          <a:blip r:embed="rId12"/>
          <a:stretch>
            <a:fillRect/>
          </a:stretch>
        </p:blipFill>
        <p:spPr>
          <a:xfrm>
            <a:off x="8448675" y="6750050"/>
            <a:ext cx="1490663" cy="690563"/>
          </a:xfrm>
          <a:prstGeom prst="rect">
            <a:avLst/>
          </a:prstGeom>
          <a:noFill/>
          <a:ln w="9525">
            <a:noFill/>
          </a:ln>
        </p:spPr>
      </p:pic>
      <p:pic>
        <p:nvPicPr>
          <p:cNvPr id="9224" name="Picture 3079"/>
          <p:cNvPicPr>
            <a:picLocks noChangeAspect="1"/>
          </p:cNvPicPr>
          <p:nvPr/>
        </p:nvPicPr>
        <p:blipFill>
          <a:blip r:embed="rId13"/>
          <a:stretch>
            <a:fillRect/>
          </a:stretch>
        </p:blipFill>
        <p:spPr>
          <a:xfrm>
            <a:off x="7296150" y="165100"/>
            <a:ext cx="2743200" cy="9461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hf sldNum="0" hdr="0" ftr="0" dt="0"/>
  <p:txStyles>
    <p:titleStyle>
      <a:lvl1pPr algn="l" hangingPunct="0">
        <a:defRPr lang="en-US" sz="4000" b="0" i="0" u="none" strike="noStrike" kern="1200">
          <a:ln>
            <a:noFill/>
          </a:ln>
          <a:latin typeface="Trebuchet MS" panose="020B0603020202020204" pitchFamily="34"/>
        </a:defRPr>
      </a:lvl1pPr>
    </p:titleStyle>
    <p:bodyStyle>
      <a:lvl1pPr hangingPunct="0">
        <a:spcBef>
          <a:spcPts val="0"/>
        </a:spcBef>
        <a:spcAft>
          <a:spcPts val="1415"/>
        </a:spcAft>
        <a:defRPr lang="en-US" sz="3200" b="0" i="0" u="none" strike="noStrike" kern="1200">
          <a:ln>
            <a:noFill/>
          </a:ln>
          <a:latin typeface="Trebuchet MS" panose="020B0603020202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Title Placeholder 1"/>
          <p:cNvSpPr txBox="1">
            <a:spLocks noGrp="1"/>
          </p:cNvSpPr>
          <p:nvPr>
            <p:ph type="title"/>
          </p:nvPr>
        </p:nvSpPr>
        <p:spPr>
          <a:xfrm>
            <a:off x="549275" y="12700"/>
            <a:ext cx="9026525" cy="1262063"/>
          </a:xfrm>
          <a:prstGeom prst="rect">
            <a:avLst/>
          </a:prstGeom>
          <a:noFill/>
          <a:ln w="9525">
            <a:noFill/>
          </a:ln>
        </p:spPr>
        <p:txBody>
          <a:bodyPr lIns="0" tIns="0" rIns="0" bIns="0" anchor="ctr" anchorCtr="0"/>
          <a:p>
            <a:pPr lvl="0"/>
            <a:endParaRPr lang="en-US" altLang="zh-CN" dirty="0"/>
          </a:p>
        </p:txBody>
      </p:sp>
      <p:sp>
        <p:nvSpPr>
          <p:cNvPr id="9219" name="Text Placeholder 2"/>
          <p:cNvSpPr txBox="1">
            <a:spLocks noGrp="1"/>
          </p:cNvSpPr>
          <p:nvPr>
            <p:ph type="body"/>
          </p:nvPr>
        </p:nvSpPr>
        <p:spPr>
          <a:xfrm>
            <a:off x="503238" y="1371600"/>
            <a:ext cx="9072562" cy="4781550"/>
          </a:xfrm>
          <a:prstGeom prst="rect">
            <a:avLst/>
          </a:prstGeom>
          <a:noFill/>
          <a:ln w="9525">
            <a:noFill/>
          </a:ln>
        </p:spPr>
        <p:txBody>
          <a:bodyPr lIns="0" tIns="0" rIns="0" bIns="0"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4" name="Date Placeholder 3"/>
          <p:cNvSpPr txBox="1">
            <a:spLocks noGrp="1"/>
          </p:cNvSpPr>
          <p:nvPr>
            <p:ph type="dt" sz="half" idx="2"/>
          </p:nvPr>
        </p:nvSpPr>
        <p:spPr>
          <a:xfrm>
            <a:off x="503238" y="6886575"/>
            <a:ext cx="2349500" cy="522288"/>
          </a:xfrm>
          <a:prstGeom prst="rect">
            <a:avLst/>
          </a:prstGeom>
          <a:noFill/>
          <a:ln>
            <a:noFill/>
          </a:ln>
        </p:spPr>
        <p:txBody>
          <a:bodyPr lIns="0" tIns="0" rIns="0" bIns="0" anchorCtr="0">
            <a:noAutofit/>
          </a:bodyPr>
          <a:lstStyle>
            <a:lvl1pPr lvl="0" hangingPunct="0">
              <a:buNone/>
              <a:defRPr lang="en-US" sz="1400" kern="1200">
                <a:latin typeface="Liberation Serif"/>
                <a:ea typeface="Segoe UI" panose="020B0502040204020203" pitchFamily="2"/>
                <a:cs typeface="Tahoma" panose="020B0604030504040204" pitchFamily="2"/>
              </a:defRPr>
            </a:lvl1p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5" name="Footer Placeholder 4"/>
          <p:cNvSpPr txBox="1">
            <a:spLocks noGrp="1"/>
          </p:cNvSpPr>
          <p:nvPr>
            <p:ph type="ftr" sz="quarter" idx="3"/>
          </p:nvPr>
        </p:nvSpPr>
        <p:spPr>
          <a:xfrm>
            <a:off x="3448050" y="6886575"/>
            <a:ext cx="3194050" cy="522288"/>
          </a:xfrm>
          <a:prstGeom prst="rect">
            <a:avLst/>
          </a:prstGeom>
          <a:noFill/>
          <a:ln>
            <a:noFill/>
          </a:ln>
        </p:spPr>
        <p:txBody>
          <a:bodyPr lIns="0" tIns="0" rIns="0" bIns="0" anchorCtr="0">
            <a:noAutofit/>
          </a:bodyPr>
          <a:lstStyle>
            <a:lvl1pPr lvl="0" algn="ctr" hangingPunct="0">
              <a:buNone/>
              <a:defRPr lang="en-US" sz="1400" kern="1200">
                <a:latin typeface="Liberation Serif"/>
                <a:ea typeface="Segoe UI" panose="020B0502040204020203" pitchFamily="2"/>
                <a:cs typeface="Tahoma" panose="020B0604030504040204" pitchFamily="2"/>
              </a:defRPr>
            </a:lvl1pP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Slide Number Placeholder 5"/>
          <p:cNvSpPr txBox="1">
            <a:spLocks noGrp="1"/>
          </p:cNvSpPr>
          <p:nvPr>
            <p:ph type="sldNum" sz="quarter" idx="4"/>
          </p:nvPr>
        </p:nvSpPr>
        <p:spPr>
          <a:xfrm>
            <a:off x="7226300" y="6886575"/>
            <a:ext cx="2349500" cy="522288"/>
          </a:xfrm>
          <a:prstGeom prst="rect">
            <a:avLst/>
          </a:prstGeom>
          <a:noFill/>
          <a:ln>
            <a:noFill/>
          </a:ln>
        </p:spPr>
        <p:txBody>
          <a:bodyPr lIns="0" tIns="0" rIns="0" bIns="0" anchorCtr="0">
            <a:noAutofit/>
          </a:bodyPr>
          <a:lstStyle>
            <a:lvl1pPr algn="r">
              <a:defRPr sz="1400">
                <a:latin typeface="Liberation Serif"/>
              </a:defRPr>
            </a:lvl1pPr>
          </a:lstStyle>
          <a:p>
            <a:pPr lvl="0" eaLnBrk="1" fontAlgn="base" hangingPunct="0">
              <a:buNone/>
            </a:pPr>
            <a:fld id="{9A0DB2DC-4C9A-4742-B13C-FB6460FD3503}" type="slidenum">
              <a:rPr lang="en-US" strike="noStrike" noProof="1" dirty="0">
                <a:latin typeface="Liberation Serif"/>
                <a:ea typeface="+mn-ea"/>
                <a:cs typeface="Segoe UI" panose="020B0502040204020203" pitchFamily="34" charset="0"/>
              </a:rPr>
            </a:fld>
            <a:endParaRPr lang="en-US" strike="noStrike" noProof="1" dirty="0">
              <a:latin typeface="Calibri" panose="020F0502020204030204" pitchFamily="34" charset="0"/>
              <a:cs typeface="Segoe UI" panose="020B0502040204020203" pitchFamily="34" charset="0"/>
            </a:endParaRPr>
          </a:p>
        </p:txBody>
      </p:sp>
      <p:pic>
        <p:nvPicPr>
          <p:cNvPr id="9223" name="Picture 8"/>
          <p:cNvPicPr>
            <a:picLocks noChangeAspect="1"/>
          </p:cNvPicPr>
          <p:nvPr/>
        </p:nvPicPr>
        <p:blipFill>
          <a:blip r:embed="rId12"/>
          <a:stretch>
            <a:fillRect/>
          </a:stretch>
        </p:blipFill>
        <p:spPr>
          <a:xfrm>
            <a:off x="8448675" y="6750050"/>
            <a:ext cx="1490663" cy="690563"/>
          </a:xfrm>
          <a:prstGeom prst="rect">
            <a:avLst/>
          </a:prstGeom>
          <a:noFill/>
          <a:ln w="9525">
            <a:noFill/>
          </a:ln>
        </p:spPr>
      </p:pic>
      <p:pic>
        <p:nvPicPr>
          <p:cNvPr id="9224" name="Picture 3079"/>
          <p:cNvPicPr>
            <a:picLocks noChangeAspect="1"/>
          </p:cNvPicPr>
          <p:nvPr/>
        </p:nvPicPr>
        <p:blipFill>
          <a:blip r:embed="rId13"/>
          <a:stretch>
            <a:fillRect/>
          </a:stretch>
        </p:blipFill>
        <p:spPr>
          <a:xfrm>
            <a:off x="7296150" y="165100"/>
            <a:ext cx="2743200" cy="9461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hf sldNum="0" hdr="0" ftr="0" dt="0"/>
  <p:txStyles>
    <p:titleStyle>
      <a:lvl1pPr algn="l" hangingPunct="0">
        <a:defRPr lang="en-US" sz="4000" b="0" i="0" u="none" strike="noStrike" kern="1200">
          <a:ln>
            <a:noFill/>
          </a:ln>
          <a:latin typeface="Trebuchet MS" panose="020B0603020202020204" pitchFamily="34"/>
        </a:defRPr>
      </a:lvl1pPr>
    </p:titleStyle>
    <p:bodyStyle>
      <a:lvl1pPr hangingPunct="0">
        <a:spcBef>
          <a:spcPts val="0"/>
        </a:spcBef>
        <a:spcAft>
          <a:spcPts val="1415"/>
        </a:spcAft>
        <a:defRPr lang="en-US" sz="3200" b="0" i="0" u="none" strike="noStrike" kern="1200">
          <a:ln>
            <a:noFill/>
          </a:ln>
          <a:latin typeface="Trebuchet MS" panose="020B0603020202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2.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2.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2.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2.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9.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9.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9.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9.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9.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9.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9.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9.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9.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9.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9.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9.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9.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9.xml"/><Relationship Id="rId1"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9.xml"/><Relationship Id="rId1"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9.xml"/><Relationship Id="rId1"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9.xml"/><Relationship Id="rId1"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9.xml"/><Relationship Id="rId1" Type="http://schemas.openxmlformats.org/officeDocument/2006/relationships/image" Target="../media/image41.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9.xml"/><Relationship Id="rId2" Type="http://schemas.openxmlformats.org/officeDocument/2006/relationships/image" Target="../media/image43.png"/><Relationship Id="rId1" Type="http://schemas.openxmlformats.org/officeDocument/2006/relationships/image" Target="../media/image4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9.xml"/><Relationship Id="rId2" Type="http://schemas.openxmlformats.org/officeDocument/2006/relationships/image" Target="../media/image36.png"/><Relationship Id="rId1" Type="http://schemas.openxmlformats.org/officeDocument/2006/relationships/image" Target="../media/image4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0.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0.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1.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2.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Title 1"/>
          <p:cNvSpPr>
            <a:spLocks noGrp="1"/>
          </p:cNvSpPr>
          <p:nvPr>
            <p:ph type="title"/>
          </p:nvPr>
        </p:nvSpPr>
        <p:spPr/>
        <p:txBody>
          <a:bodyPr vert="horz" wrap="square" lIns="0" tIns="0" rIns="0" bIns="0" anchor="ctr" anchorCtr="0"/>
          <a:p>
            <a:pPr eaLnBrk="1"/>
            <a:r>
              <a:rPr lang="en-US" altLang="zh-CN" dirty="0"/>
              <a:t>Arduino</a:t>
            </a:r>
            <a:br>
              <a:rPr lang="en-US" altLang="zh-CN" dirty="0"/>
            </a:br>
            <a:r>
              <a:rPr lang="en-US" altLang="zh-CN" sz="2800" dirty="0"/>
              <a:t>Programming Things</a:t>
            </a:r>
            <a:endParaRPr lang="en-US" altLang="zh-CN" sz="2800" dirty="0"/>
          </a:p>
        </p:txBody>
      </p:sp>
      <p:sp>
        <p:nvSpPr>
          <p:cNvPr id="12290" name="Text Placeholder 2"/>
          <p:cNvSpPr>
            <a:spLocks noGrp="1"/>
          </p:cNvSpPr>
          <p:nvPr>
            <p:ph type="body"/>
          </p:nvPr>
        </p:nvSpPr>
        <p:spPr>
          <a:xfrm>
            <a:off x="10240963" y="6858000"/>
            <a:ext cx="0" cy="457200"/>
          </a:xfrm>
        </p:spPr>
        <p:txBody>
          <a:bodyPr vert="horz" wrap="square" lIns="0" tIns="0" rIns="0" bIns="0" anchor="t" anchorCtr="0"/>
          <a:p>
            <a:pPr eaLnBrk="1"/>
            <a:endParaRPr lang="en-US" altLang="zh-CN" dirty="0"/>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To create template</a:t>
            </a: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214313" y="2992438"/>
            <a:ext cx="2146300" cy="1106805"/>
          </a:xfrm>
          <a:prstGeom prst="rect">
            <a:avLst/>
          </a:prstGeom>
          <a:noFill/>
          <a:ln w="9525">
            <a:noFill/>
          </a:ln>
        </p:spPr>
        <p:txBody>
          <a:bodyPr wrap="none" anchor="t" anchorCtr="0">
            <a:spAutoFit/>
          </a:bodyPr>
          <a:p>
            <a:r>
              <a:rPr lang="en-US" altLang="zh-CN" sz="2200">
                <a:latin typeface="Calibri" panose="020F0502020204030204" pitchFamily="34" charset="0"/>
              </a:rPr>
              <a:t>Template created</a:t>
            </a:r>
            <a:endParaRPr lang="en-US" altLang="zh-CN" sz="2200">
              <a:latin typeface="Calibri" panose="020F0502020204030204" pitchFamily="34" charset="0"/>
            </a:endParaRPr>
          </a:p>
          <a:p>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Screenshot 2022-06-13 174836"/>
          <p:cNvPicPr>
            <a:picLocks noChangeAspect="1"/>
          </p:cNvPicPr>
          <p:nvPr/>
        </p:nvPicPr>
        <p:blipFill>
          <a:blip r:embed="rId1"/>
          <a:stretch>
            <a:fillRect/>
          </a:stretch>
        </p:blipFill>
        <p:spPr>
          <a:xfrm>
            <a:off x="3117215" y="1297940"/>
            <a:ext cx="6814185" cy="496316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To add new device</a:t>
            </a: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214313" y="2992438"/>
            <a:ext cx="309880" cy="1106805"/>
          </a:xfrm>
          <a:prstGeom prst="rect">
            <a:avLst/>
          </a:prstGeom>
          <a:noFill/>
          <a:ln w="9525">
            <a:noFill/>
          </a:ln>
        </p:spPr>
        <p:txBody>
          <a:bodyPr wrap="none" anchor="t" anchorCtr="0">
            <a:spAutoFit/>
          </a:bodyPr>
          <a:p>
            <a:endParaRPr lang="en-US" altLang="zh-CN" sz="2200">
              <a:latin typeface="Calibri" panose="020F0502020204030204" pitchFamily="34" charset="0"/>
            </a:endParaRPr>
          </a:p>
          <a:p>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Screenshot 2022-06-13 175155"/>
          <p:cNvPicPr>
            <a:picLocks noChangeAspect="1"/>
          </p:cNvPicPr>
          <p:nvPr/>
        </p:nvPicPr>
        <p:blipFill>
          <a:blip r:embed="rId1"/>
          <a:stretch>
            <a:fillRect/>
          </a:stretch>
        </p:blipFill>
        <p:spPr>
          <a:xfrm>
            <a:off x="2727325" y="1673860"/>
            <a:ext cx="7056120" cy="4761865"/>
          </a:xfrm>
          <a:prstGeom prst="rect">
            <a:avLst/>
          </a:prstGeom>
        </p:spPr>
      </p:pic>
      <p:cxnSp>
        <p:nvCxnSpPr>
          <p:cNvPr id="28677" name="Connector: Curved 5"/>
          <p:cNvCxnSpPr/>
          <p:nvPr/>
        </p:nvCxnSpPr>
        <p:spPr>
          <a:xfrm flipV="1">
            <a:off x="2094230" y="2562860"/>
            <a:ext cx="683895" cy="653415"/>
          </a:xfrm>
          <a:prstGeom prst="curvedConnector3">
            <a:avLst>
              <a:gd name="adj1" fmla="val 50046"/>
            </a:avLst>
          </a:prstGeom>
          <a:ln w="0" cap="flat" cmpd="sng">
            <a:solidFill>
              <a:srgbClr val="000000"/>
            </a:solidFill>
            <a:prstDash val="solid"/>
            <a:round/>
            <a:headEnd type="none" w="med" len="med"/>
            <a:tailEnd type="arrow" w="med" len="med"/>
          </a:ln>
        </p:spPr>
      </p:cxnSp>
      <p:sp>
        <p:nvSpPr>
          <p:cNvPr id="4" name="Freeform: Shape 3"/>
          <p:cNvSpPr/>
          <p:nvPr/>
        </p:nvSpPr>
        <p:spPr>
          <a:xfrm>
            <a:off x="214630" y="2781935"/>
            <a:ext cx="1879600" cy="836930"/>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Select search </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option</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sp>
        <p:nvSpPr>
          <p:cNvPr id="6" name="Freeform: Shape 3"/>
          <p:cNvSpPr/>
          <p:nvPr/>
        </p:nvSpPr>
        <p:spPr>
          <a:xfrm>
            <a:off x="214630" y="5125720"/>
            <a:ext cx="1879600" cy="836930"/>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Add New Device</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cxnSp>
        <p:nvCxnSpPr>
          <p:cNvPr id="7" name="Connector: Curved 5"/>
          <p:cNvCxnSpPr/>
          <p:nvPr/>
        </p:nvCxnSpPr>
        <p:spPr>
          <a:xfrm flipV="1">
            <a:off x="2094230" y="4873625"/>
            <a:ext cx="4722495" cy="659765"/>
          </a:xfrm>
          <a:prstGeom prst="curvedConnector3">
            <a:avLst>
              <a:gd name="adj1" fmla="val 50007"/>
            </a:avLst>
          </a:prstGeom>
          <a:ln w="0" cap="flat" cmpd="sng">
            <a:solidFill>
              <a:srgbClr val="000000"/>
            </a:solidFill>
            <a:prstDash val="solid"/>
            <a:round/>
            <a:headEnd type="none" w="med" len="med"/>
            <a:tailEnd type="arrow" w="med" len="med"/>
          </a:ln>
        </p:spPr>
      </p:cxn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To add new device</a:t>
            </a: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302260" y="3056890"/>
            <a:ext cx="2336800" cy="1445260"/>
          </a:xfrm>
          <a:prstGeom prst="rect">
            <a:avLst/>
          </a:prstGeom>
          <a:noFill/>
          <a:ln w="9525">
            <a:noFill/>
          </a:ln>
        </p:spPr>
        <p:txBody>
          <a:bodyPr wrap="square" anchor="t" anchorCtr="0">
            <a:spAutoFit/>
          </a:bodyPr>
          <a:p>
            <a:r>
              <a:rPr lang="en-US" altLang="zh-CN" sz="2200">
                <a:latin typeface="Calibri" panose="020F0502020204030204" pitchFamily="34" charset="0"/>
              </a:rPr>
              <a:t>select option from </a:t>
            </a:r>
            <a:endParaRPr lang="en-US" altLang="zh-CN" sz="2200">
              <a:latin typeface="Calibri" panose="020F0502020204030204" pitchFamily="34" charset="0"/>
            </a:endParaRPr>
          </a:p>
          <a:p>
            <a:r>
              <a:rPr lang="en-US" altLang="zh-CN" sz="2200">
                <a:latin typeface="Calibri" panose="020F0502020204030204" pitchFamily="34" charset="0"/>
              </a:rPr>
              <a:t>template</a:t>
            </a:r>
            <a:endParaRPr lang="en-US" altLang="zh-CN" sz="2200">
              <a:latin typeface="Calibri" panose="020F0502020204030204" pitchFamily="34" charset="0"/>
            </a:endParaRPr>
          </a:p>
          <a:p>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Screenshot 2022-06-13 175215"/>
          <p:cNvPicPr>
            <a:picLocks noChangeAspect="1"/>
          </p:cNvPicPr>
          <p:nvPr/>
        </p:nvPicPr>
        <p:blipFill>
          <a:blip r:embed="rId1"/>
          <a:stretch>
            <a:fillRect/>
          </a:stretch>
        </p:blipFill>
        <p:spPr>
          <a:xfrm>
            <a:off x="2810510" y="1319530"/>
            <a:ext cx="6516370" cy="492125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To add new device</a:t>
            </a: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80023" y="2992438"/>
            <a:ext cx="3356610" cy="1783715"/>
          </a:xfrm>
          <a:prstGeom prst="rect">
            <a:avLst/>
          </a:prstGeom>
          <a:noFill/>
          <a:ln w="9525">
            <a:noFill/>
          </a:ln>
        </p:spPr>
        <p:txBody>
          <a:bodyPr wrap="none" anchor="t" anchorCtr="0">
            <a:spAutoFit/>
          </a:bodyPr>
          <a:p>
            <a:pPr marL="342900" indent="-342900">
              <a:buFont typeface="Arial" panose="020B0604020202020204" pitchFamily="34" charset="0"/>
              <a:buChar char="•"/>
            </a:pPr>
            <a:r>
              <a:rPr lang="en-US" altLang="zh-CN" sz="2200">
                <a:latin typeface="Calibri" panose="020F0502020204030204" pitchFamily="34" charset="0"/>
              </a:rPr>
              <a:t>Select the template</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and add the device name</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click on create </a:t>
            </a: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Screenshot 2022-06-13 175236"/>
          <p:cNvPicPr>
            <a:picLocks noChangeAspect="1"/>
          </p:cNvPicPr>
          <p:nvPr/>
        </p:nvPicPr>
        <p:blipFill>
          <a:blip r:embed="rId1"/>
          <a:stretch>
            <a:fillRect/>
          </a:stretch>
        </p:blipFill>
        <p:spPr>
          <a:xfrm>
            <a:off x="3536950" y="1940560"/>
            <a:ext cx="4591050" cy="354965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358140" y="5523865"/>
            <a:ext cx="8175625" cy="1783715"/>
          </a:xfrm>
          <a:prstGeom prst="rect">
            <a:avLst/>
          </a:prstGeom>
          <a:noFill/>
          <a:ln w="9525">
            <a:noFill/>
          </a:ln>
        </p:spPr>
        <p:txBody>
          <a:bodyPr wrap="square" anchor="t" anchorCtr="0">
            <a:spAutoFit/>
          </a:bodyPr>
          <a:p>
            <a:pPr marL="342900" indent="-342900">
              <a:buFont typeface="Arial" panose="020B0604020202020204" pitchFamily="34" charset="0"/>
              <a:buChar char="•"/>
            </a:pPr>
            <a:r>
              <a:rPr lang="en-US" altLang="zh-CN" sz="2200">
                <a:latin typeface="Calibri" panose="020F0502020204030204" pitchFamily="34" charset="0"/>
              </a:rPr>
              <a:t>device is added </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copy the template id , device name,auth token  , need it in further coding </a:t>
            </a: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Screenshot 2022-06-13 175256"/>
          <p:cNvPicPr>
            <a:picLocks noChangeAspect="1"/>
          </p:cNvPicPr>
          <p:nvPr/>
        </p:nvPicPr>
        <p:blipFill>
          <a:blip r:embed="rId1"/>
          <a:srcRect b="42895"/>
          <a:stretch>
            <a:fillRect/>
          </a:stretch>
        </p:blipFill>
        <p:spPr>
          <a:xfrm>
            <a:off x="1111885" y="1627505"/>
            <a:ext cx="7515860" cy="3550285"/>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415925" y="244475"/>
            <a:ext cx="9161145" cy="1261110"/>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200" dirty="0">
                <a:solidFill>
                  <a:srgbClr val="000000"/>
                </a:solidFill>
              </a:rPr>
              <a:t>To add datstream</a:t>
            </a:r>
            <a:br>
              <a:rPr lang="en-US" altLang="zh-CN" sz="36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0" y="2376170"/>
            <a:ext cx="8175625" cy="2122805"/>
          </a:xfrm>
          <a:prstGeom prst="rect">
            <a:avLst/>
          </a:prstGeom>
          <a:noFill/>
          <a:ln w="9525">
            <a:noFill/>
          </a:ln>
        </p:spPr>
        <p:txBody>
          <a:bodyPr wrap="square" anchor="t" anchorCtr="0">
            <a:spAutoFit/>
          </a:bodyPr>
          <a:p>
            <a:pPr marL="342900" indent="-342900">
              <a:buFont typeface="Arial" panose="020B0604020202020204" pitchFamily="34" charset="0"/>
              <a:buChar char="•"/>
            </a:pPr>
            <a:r>
              <a:rPr lang="en-US" altLang="zh-CN" sz="2200">
                <a:latin typeface="Calibri" panose="020F0502020204030204" pitchFamily="34" charset="0"/>
              </a:rPr>
              <a:t>Select the template option.</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Select created “Home Automation”</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template.</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2022-06-14 (2)"/>
          <p:cNvPicPr>
            <a:picLocks noChangeAspect="1"/>
          </p:cNvPicPr>
          <p:nvPr/>
        </p:nvPicPr>
        <p:blipFill>
          <a:blip r:embed="rId1"/>
          <a:srcRect r="53594" b="4849"/>
          <a:stretch>
            <a:fillRect/>
          </a:stretch>
        </p:blipFill>
        <p:spPr>
          <a:xfrm>
            <a:off x="4577715" y="1363345"/>
            <a:ext cx="4678045" cy="5394960"/>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203200" y="111760"/>
            <a:ext cx="9194165" cy="1416050"/>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To add data stream</a:t>
            </a:r>
            <a:br>
              <a:rPr lang="en-US" altLang="zh-CN" sz="36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pic>
        <p:nvPicPr>
          <p:cNvPr id="4" name="Picture 3" descr="2022-06-14 (3)"/>
          <p:cNvPicPr>
            <a:picLocks noChangeAspect="1"/>
          </p:cNvPicPr>
          <p:nvPr/>
        </p:nvPicPr>
        <p:blipFill>
          <a:blip r:embed="rId1"/>
          <a:stretch>
            <a:fillRect/>
          </a:stretch>
        </p:blipFill>
        <p:spPr>
          <a:xfrm>
            <a:off x="2272665" y="1275080"/>
            <a:ext cx="7544435" cy="5406390"/>
          </a:xfrm>
          <a:prstGeom prst="rect">
            <a:avLst/>
          </a:prstGeom>
        </p:spPr>
      </p:pic>
      <p:sp>
        <p:nvSpPr>
          <p:cNvPr id="6" name="Freeform: Shape 3"/>
          <p:cNvSpPr/>
          <p:nvPr/>
        </p:nvSpPr>
        <p:spPr>
          <a:xfrm>
            <a:off x="181610" y="3166745"/>
            <a:ext cx="1879600" cy="836930"/>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click on edit</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cxnSp>
        <p:nvCxnSpPr>
          <p:cNvPr id="7" name="Connector: Curved 5"/>
          <p:cNvCxnSpPr/>
          <p:nvPr/>
        </p:nvCxnSpPr>
        <p:spPr>
          <a:xfrm flipV="1">
            <a:off x="2061210" y="2089785"/>
            <a:ext cx="6890385" cy="1518285"/>
          </a:xfrm>
          <a:prstGeom prst="curvedConnector3">
            <a:avLst>
              <a:gd name="adj1" fmla="val 50005"/>
            </a:avLst>
          </a:prstGeom>
          <a:ln w="0" cap="flat" cmpd="sng">
            <a:solidFill>
              <a:srgbClr val="000000"/>
            </a:solidFill>
            <a:prstDash val="solid"/>
            <a:round/>
            <a:headEnd type="none" w="med" len="med"/>
            <a:tailEnd type="arrow" w="med" len="med"/>
          </a:ln>
        </p:spPr>
      </p:cxn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03555" y="342265"/>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200" dirty="0">
                <a:solidFill>
                  <a:srgbClr val="000000"/>
                </a:solidFill>
              </a:rPr>
              <a:t>To add datastream</a:t>
            </a:r>
            <a:br>
              <a:rPr lang="en-US" altLang="zh-CN" sz="3200" dirty="0">
                <a:solidFill>
                  <a:srgbClr val="000000"/>
                </a:solidFill>
              </a:rPr>
            </a:br>
            <a:endParaRPr lang="en-US" altLang="zh-CN" sz="32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337310" y="5437505"/>
            <a:ext cx="6381750" cy="1445260"/>
          </a:xfrm>
          <a:prstGeom prst="rect">
            <a:avLst/>
          </a:prstGeom>
          <a:noFill/>
          <a:ln w="9525">
            <a:noFill/>
          </a:ln>
        </p:spPr>
        <p:txBody>
          <a:bodyPr wrap="square" anchor="t" anchorCtr="0">
            <a:spAutoFit/>
          </a:bodyPr>
          <a:p>
            <a:pPr marL="342900" indent="-342900">
              <a:buFont typeface="Arial" panose="020B0604020202020204" pitchFamily="34" charset="0"/>
              <a:buChar char="•"/>
            </a:pPr>
            <a:r>
              <a:rPr lang="en-US" altLang="zh-CN" sz="2200">
                <a:latin typeface="Calibri" panose="020F0502020204030204" pitchFamily="34" charset="0"/>
              </a:rPr>
              <a:t>Select the Datastreams</a:t>
            </a: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6" name="Picture 5" descr="2022-06-14 (4)"/>
          <p:cNvPicPr>
            <a:picLocks noChangeAspect="1"/>
          </p:cNvPicPr>
          <p:nvPr/>
        </p:nvPicPr>
        <p:blipFill>
          <a:blip r:embed="rId1"/>
          <a:srcRect r="-18958" b="57252"/>
          <a:stretch>
            <a:fillRect/>
          </a:stretch>
        </p:blipFill>
        <p:spPr>
          <a:xfrm>
            <a:off x="1089025" y="2364105"/>
            <a:ext cx="10080625" cy="2423795"/>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203200" y="111760"/>
            <a:ext cx="9194165" cy="1416050"/>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To add data stream</a:t>
            </a:r>
            <a:br>
              <a:rPr lang="en-US" altLang="zh-CN" sz="36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pic>
        <p:nvPicPr>
          <p:cNvPr id="2" name="Picture 1" descr="2022-06-14 (6)"/>
          <p:cNvPicPr>
            <a:picLocks noChangeAspect="1"/>
          </p:cNvPicPr>
          <p:nvPr/>
        </p:nvPicPr>
        <p:blipFill>
          <a:blip r:embed="rId1"/>
          <a:srcRect l="19647" b="36477"/>
          <a:stretch>
            <a:fillRect/>
          </a:stretch>
        </p:blipFill>
        <p:spPr>
          <a:xfrm>
            <a:off x="2419350" y="2045335"/>
            <a:ext cx="7473950" cy="3601720"/>
          </a:xfrm>
          <a:prstGeom prst="rect">
            <a:avLst/>
          </a:prstGeom>
        </p:spPr>
      </p:pic>
      <p:sp>
        <p:nvSpPr>
          <p:cNvPr id="3" name="Freeform: Shape 3"/>
          <p:cNvSpPr/>
          <p:nvPr/>
        </p:nvSpPr>
        <p:spPr>
          <a:xfrm>
            <a:off x="181610" y="3166745"/>
            <a:ext cx="1879600" cy="836930"/>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Click on  </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New Datastream</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cxnSp>
        <p:nvCxnSpPr>
          <p:cNvPr id="8" name="Connector: Curved 5"/>
          <p:cNvCxnSpPr/>
          <p:nvPr/>
        </p:nvCxnSpPr>
        <p:spPr>
          <a:xfrm>
            <a:off x="2096135" y="3553460"/>
            <a:ext cx="6238875" cy="549910"/>
          </a:xfrm>
          <a:prstGeom prst="curvedConnector3">
            <a:avLst>
              <a:gd name="adj1" fmla="val 51409"/>
            </a:avLst>
          </a:prstGeom>
          <a:ln w="0" cap="flat" cmpd="sng">
            <a:solidFill>
              <a:srgbClr val="000000"/>
            </a:solidFill>
            <a:prstDash val="solid"/>
            <a:round/>
            <a:headEnd type="none" w="med" len="med"/>
            <a:tailEnd type="arrow" w="med" len="med"/>
          </a:ln>
        </p:spPr>
      </p:cxnSp>
      <p:sp>
        <p:nvSpPr>
          <p:cNvPr id="4" name="Freeform: Shape 3"/>
          <p:cNvSpPr/>
          <p:nvPr/>
        </p:nvSpPr>
        <p:spPr>
          <a:xfrm>
            <a:off x="181610" y="4603115"/>
            <a:ext cx="1879600" cy="836930"/>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Select Virtual Pin</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cxnSp>
        <p:nvCxnSpPr>
          <p:cNvPr id="6" name="Connector: Curved 5"/>
          <p:cNvCxnSpPr/>
          <p:nvPr/>
        </p:nvCxnSpPr>
        <p:spPr>
          <a:xfrm flipV="1">
            <a:off x="2096135" y="4873625"/>
            <a:ext cx="6304915" cy="137795"/>
          </a:xfrm>
          <a:prstGeom prst="curvedConnector3">
            <a:avLst>
              <a:gd name="adj1" fmla="val 50005"/>
            </a:avLst>
          </a:prstGeom>
          <a:ln w="0" cap="flat" cmpd="sng">
            <a:solidFill>
              <a:srgbClr val="000000"/>
            </a:solidFill>
            <a:prstDash val="solid"/>
            <a:round/>
            <a:headEnd type="none" w="med" len="med"/>
            <a:tailEnd type="arrow" w="med" len="med"/>
          </a:ln>
        </p:spPr>
      </p:cxn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203200" y="111760"/>
            <a:ext cx="9194165" cy="1416050"/>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To add data stream</a:t>
            </a:r>
            <a:br>
              <a:rPr lang="en-US" altLang="zh-CN" sz="36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pic>
        <p:nvPicPr>
          <p:cNvPr id="2" name="Picture 1" descr="2022-06-14 (7)"/>
          <p:cNvPicPr>
            <a:picLocks noChangeAspect="1"/>
          </p:cNvPicPr>
          <p:nvPr/>
        </p:nvPicPr>
        <p:blipFill>
          <a:blip r:embed="rId1"/>
          <a:srcRect l="20189" t="16116" r="20082" b="11255"/>
          <a:stretch>
            <a:fillRect/>
          </a:stretch>
        </p:blipFill>
        <p:spPr>
          <a:xfrm>
            <a:off x="3376295" y="1968500"/>
            <a:ext cx="6021070" cy="4117975"/>
          </a:xfrm>
          <a:prstGeom prst="rect">
            <a:avLst/>
          </a:prstGeom>
        </p:spPr>
      </p:pic>
      <p:sp>
        <p:nvSpPr>
          <p:cNvPr id="26627" name="Text Box 5"/>
          <p:cNvSpPr txBox="1"/>
          <p:nvPr/>
        </p:nvSpPr>
        <p:spPr>
          <a:xfrm>
            <a:off x="180023" y="2992438"/>
            <a:ext cx="2112645" cy="3476625"/>
          </a:xfrm>
          <a:prstGeom prst="rect">
            <a:avLst/>
          </a:prstGeom>
          <a:noFill/>
          <a:ln w="9525">
            <a:noFill/>
          </a:ln>
        </p:spPr>
        <p:txBody>
          <a:bodyPr wrap="none" anchor="t" anchorCtr="0">
            <a:spAutoFit/>
          </a:bodyPr>
          <a:p>
            <a:pPr marL="342900" indent="-342900">
              <a:buFont typeface="Arial" panose="020B0604020202020204" pitchFamily="34" charset="0"/>
              <a:buChar char="•"/>
            </a:pPr>
            <a:r>
              <a:rPr lang="en-US" altLang="zh-CN" sz="2200">
                <a:latin typeface="Calibri" panose="020F0502020204030204" pitchFamily="34" charset="0"/>
              </a:rPr>
              <a:t>Add NAME </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 Switch</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 Add PIN</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  V0</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And click on save</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t>
            </a: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itle 1"/>
          <p:cNvSpPr>
            <a:spLocks noGrp="1"/>
          </p:cNvSpPr>
          <p:nvPr>
            <p:ph type="title"/>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400" dirty="0">
                <a:solidFill>
                  <a:srgbClr val="000000"/>
                </a:solidFill>
              </a:rPr>
              <a:t>Search for Blynk  on browser</a:t>
            </a:r>
            <a:endParaRPr lang="en-US" altLang="zh-CN" sz="2400" dirty="0">
              <a:solidFill>
                <a:srgbClr val="000000"/>
              </a:solidFill>
            </a:endParaRPr>
          </a:p>
        </p:txBody>
      </p:sp>
      <p:sp>
        <p:nvSpPr>
          <p:cNvPr id="4" name="Freeform: Shape 3"/>
          <p:cNvSpPr/>
          <p:nvPr/>
        </p:nvSpPr>
        <p:spPr>
          <a:xfrm>
            <a:off x="539750" y="4203700"/>
            <a:ext cx="1554163" cy="274638"/>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Blynk Cloud</a:t>
            </a:r>
            <a:endParaRPr kumimoji="0" lang="en-US" sz="12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cxnSp>
        <p:nvCxnSpPr>
          <p:cNvPr id="16388" name="Connector: Curved 5"/>
          <p:cNvCxnSpPr>
            <a:stCxn id="4" idx="1"/>
          </p:cNvCxnSpPr>
          <p:nvPr/>
        </p:nvCxnSpPr>
        <p:spPr>
          <a:xfrm flipV="1">
            <a:off x="2093913" y="3789363"/>
            <a:ext cx="900112" cy="552450"/>
          </a:xfrm>
          <a:prstGeom prst="curvedConnector3">
            <a:avLst>
              <a:gd name="adj1" fmla="val 50000"/>
            </a:avLst>
          </a:prstGeom>
          <a:ln w="0" cap="flat" cmpd="sng">
            <a:solidFill>
              <a:srgbClr val="000000"/>
            </a:solidFill>
            <a:prstDash val="solid"/>
            <a:round/>
            <a:headEnd type="none" w="med" len="med"/>
            <a:tailEnd type="arrow" w="med" len="med"/>
          </a:ln>
        </p:spPr>
      </p:cxnSp>
      <p:sp>
        <p:nvSpPr>
          <p:cNvPr id="16389" name="Text Box 5"/>
          <p:cNvSpPr txBox="1"/>
          <p:nvPr/>
        </p:nvSpPr>
        <p:spPr>
          <a:xfrm>
            <a:off x="368300" y="2166938"/>
            <a:ext cx="2173288" cy="398462"/>
          </a:xfrm>
          <a:prstGeom prst="rect">
            <a:avLst/>
          </a:prstGeom>
          <a:noFill/>
          <a:ln w="9525">
            <a:noFill/>
          </a:ln>
        </p:spPr>
        <p:txBody>
          <a:bodyPr wrap="square" anchor="t" anchorCtr="0">
            <a:spAutoFit/>
          </a:bodyPr>
          <a:p>
            <a:r>
              <a:rPr lang="en-US" altLang="zh-CN" sz="2000">
                <a:latin typeface="Calibri" panose="020F0502020204030204" pitchFamily="34" charset="0"/>
              </a:rPr>
              <a:t>Open the first link</a:t>
            </a:r>
            <a:endParaRPr lang="en-US" altLang="zh-CN" sz="2000">
              <a:latin typeface="Calibri" panose="020F0502020204030204" pitchFamily="34" charset="0"/>
            </a:endParaRPr>
          </a:p>
        </p:txBody>
      </p:sp>
      <p:pic>
        <p:nvPicPr>
          <p:cNvPr id="16390" name="Picture 1" descr="2022-06-13"/>
          <p:cNvPicPr>
            <a:picLocks noChangeAspect="1"/>
          </p:cNvPicPr>
          <p:nvPr/>
        </p:nvPicPr>
        <p:blipFill>
          <a:blip r:embed="rId1"/>
          <a:srcRect t="9448" r="39822" b="19415"/>
          <a:stretch>
            <a:fillRect/>
          </a:stretch>
        </p:blipFill>
        <p:spPr>
          <a:xfrm>
            <a:off x="3116263" y="2166938"/>
            <a:ext cx="6224587" cy="4694237"/>
          </a:xfrm>
          <a:prstGeom prst="rect">
            <a:avLst/>
          </a:prstGeom>
          <a:noFill/>
          <a:ln w="9525">
            <a:noFill/>
          </a:ln>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03555" y="233045"/>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coding for BLYNK</a:t>
            </a:r>
            <a:br>
              <a:rPr lang="en-US" altLang="zh-CN" sz="36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337310" y="5437505"/>
            <a:ext cx="6381750" cy="1783715"/>
          </a:xfrm>
          <a:prstGeom prst="rect">
            <a:avLst/>
          </a:prstGeom>
          <a:noFill/>
          <a:ln w="9525">
            <a:noFill/>
          </a:ln>
        </p:spPr>
        <p:txBody>
          <a:bodyPr wrap="square" anchor="t" anchorCtr="0">
            <a:spAutoFit/>
          </a:bodyPr>
          <a:p>
            <a:pPr marL="342900" indent="-342900">
              <a:buFont typeface="Arial" panose="020B0604020202020204" pitchFamily="34" charset="0"/>
              <a:buChar char="•"/>
            </a:pPr>
            <a:r>
              <a:rPr lang="en-US" altLang="zh-CN" sz="2200">
                <a:latin typeface="Calibri" panose="020F0502020204030204" pitchFamily="34" charset="0"/>
              </a:rPr>
              <a:t>Open arduino ide</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Go to tools and select Manage Libraries . </a:t>
            </a: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2022-06-14 (1)"/>
          <p:cNvPicPr>
            <a:picLocks noChangeAspect="1"/>
          </p:cNvPicPr>
          <p:nvPr/>
        </p:nvPicPr>
        <p:blipFill>
          <a:blip r:embed="rId1"/>
          <a:srcRect l="-435" r="53373" b="42692"/>
          <a:stretch>
            <a:fillRect/>
          </a:stretch>
        </p:blipFill>
        <p:spPr>
          <a:xfrm>
            <a:off x="1694815" y="1583055"/>
            <a:ext cx="6690360" cy="3249295"/>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03555" y="353695"/>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altLang="zh-CN" sz="2800" dirty="0">
                <a:solidFill>
                  <a:srgbClr val="000000"/>
                </a:solidFill>
                <a:sym typeface="+mn-ea"/>
              </a:rPr>
              <a:t>coding for BLYNK</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282065" y="5932170"/>
            <a:ext cx="6381750" cy="768350"/>
          </a:xfrm>
          <a:prstGeom prst="rect">
            <a:avLst/>
          </a:prstGeom>
          <a:noFill/>
          <a:ln w="9525">
            <a:noFill/>
          </a:ln>
        </p:spPr>
        <p:txBody>
          <a:bodyPr wrap="square" anchor="t" anchorCtr="0">
            <a:spAutoFit/>
          </a:bodyPr>
          <a:p>
            <a:pPr marL="342900" indent="-342900">
              <a:buFont typeface="Arial" panose="020B0604020202020204" pitchFamily="34" charset="0"/>
              <a:buChar char="•"/>
            </a:pPr>
            <a:r>
              <a:rPr lang="en-US" altLang="zh-CN" sz="2200">
                <a:latin typeface="Calibri" panose="020F0502020204030204" pitchFamily="34" charset="0"/>
              </a:rPr>
              <a:t>Open New Scketch.</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p:txBody>
      </p:sp>
      <p:pic>
        <p:nvPicPr>
          <p:cNvPr id="2" name="Picture 1" descr="2022-06-15"/>
          <p:cNvPicPr>
            <a:picLocks noChangeAspect="1"/>
          </p:cNvPicPr>
          <p:nvPr/>
        </p:nvPicPr>
        <p:blipFill>
          <a:blip r:embed="rId1"/>
          <a:srcRect l="435" t="-2318" r="51635" b="50442"/>
          <a:stretch>
            <a:fillRect/>
          </a:stretch>
        </p:blipFill>
        <p:spPr>
          <a:xfrm>
            <a:off x="1089025" y="1539240"/>
            <a:ext cx="6382385" cy="3810000"/>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altLang="zh-CN" sz="2800" dirty="0">
                <a:solidFill>
                  <a:srgbClr val="000000"/>
                </a:solidFill>
                <a:sym typeface="+mn-ea"/>
              </a:rPr>
              <a:t>coding for BLYNK</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337310" y="5437505"/>
            <a:ext cx="6381750" cy="2799715"/>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Paste the template_id, auth token, device_name copied from Blynk console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4" name="Picture 3" descr="2022-06-15 (1)"/>
          <p:cNvPicPr>
            <a:picLocks noChangeAspect="1"/>
          </p:cNvPicPr>
          <p:nvPr/>
        </p:nvPicPr>
        <p:blipFill>
          <a:blip r:embed="rId1"/>
          <a:srcRect t="2721" r="64294" b="43616"/>
          <a:stretch>
            <a:fillRect/>
          </a:stretch>
        </p:blipFill>
        <p:spPr>
          <a:xfrm>
            <a:off x="1337310" y="1649730"/>
            <a:ext cx="6556375" cy="3787775"/>
          </a:xfrm>
          <a:prstGeom prst="rect">
            <a:avLst/>
          </a:prstGeom>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altLang="zh-CN" sz="2800" dirty="0">
                <a:solidFill>
                  <a:srgbClr val="000000"/>
                </a:solidFill>
                <a:sym typeface="+mn-ea"/>
              </a:rPr>
              <a:t>coding for BLYNK</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280670" y="2576195"/>
            <a:ext cx="6381750" cy="3476625"/>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Include SPI.h, Ethernet.h,</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BlynkSimpleEthernet.h library</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to enablish connect bettween </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arduino and ethernet Sheild</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2022-06-15 (2)"/>
          <p:cNvPicPr>
            <a:picLocks noChangeAspect="1"/>
          </p:cNvPicPr>
          <p:nvPr/>
        </p:nvPicPr>
        <p:blipFill>
          <a:blip r:embed="rId1"/>
          <a:srcRect t="2907" r="62185" b="36343"/>
          <a:stretch>
            <a:fillRect/>
          </a:stretch>
        </p:blipFill>
        <p:spPr>
          <a:xfrm>
            <a:off x="4241800" y="1681480"/>
            <a:ext cx="5125720" cy="502031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altLang="zh-CN" sz="2800" dirty="0">
                <a:solidFill>
                  <a:srgbClr val="000000"/>
                </a:solidFill>
                <a:sym typeface="+mn-ea"/>
              </a:rPr>
              <a:t>coding for BLYNK</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280670" y="2576195"/>
            <a:ext cx="6381750" cy="3476625"/>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Call Blynk.begin(auth); in</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the setup function </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To connect the device to the Blynk</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cloud</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2022-06-15 (3)"/>
          <p:cNvPicPr>
            <a:picLocks noChangeAspect="1"/>
          </p:cNvPicPr>
          <p:nvPr/>
        </p:nvPicPr>
        <p:blipFill>
          <a:blip r:embed="rId1"/>
          <a:srcRect r="62217" b="32019"/>
          <a:stretch>
            <a:fillRect/>
          </a:stretch>
        </p:blipFill>
        <p:spPr>
          <a:xfrm>
            <a:off x="4511675" y="1671320"/>
            <a:ext cx="4226560" cy="4585335"/>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altLang="zh-CN" sz="2800" dirty="0">
                <a:solidFill>
                  <a:srgbClr val="000000"/>
                </a:solidFill>
                <a:sym typeface="+mn-ea"/>
              </a:rPr>
              <a:t>coding for BLYNK</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16205" y="1955800"/>
            <a:ext cx="6381750" cy="3476625"/>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Define LED as 2</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To read the value from vitual pin </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V0.</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Based V0 controling the state of </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LED.</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2022-06-15 (4)"/>
          <p:cNvPicPr>
            <a:picLocks noChangeAspect="1"/>
          </p:cNvPicPr>
          <p:nvPr/>
        </p:nvPicPr>
        <p:blipFill>
          <a:blip r:embed="rId1"/>
          <a:srcRect r="55672" b="17650"/>
          <a:stretch>
            <a:fillRect/>
          </a:stretch>
        </p:blipFill>
        <p:spPr>
          <a:xfrm>
            <a:off x="4742815" y="1566545"/>
            <a:ext cx="4533900" cy="4779010"/>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altLang="zh-CN" sz="2800" dirty="0">
                <a:solidFill>
                  <a:srgbClr val="000000"/>
                </a:solidFill>
                <a:sym typeface="+mn-ea"/>
              </a:rPr>
              <a:t>coding for BLYNK</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70815" y="2379980"/>
            <a:ext cx="6381750" cy="2799715"/>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Call Blynk.run() in loop()</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2022-06-15 (6)"/>
          <p:cNvPicPr>
            <a:picLocks noChangeAspect="1"/>
          </p:cNvPicPr>
          <p:nvPr/>
        </p:nvPicPr>
        <p:blipFill>
          <a:blip r:embed="rId1"/>
          <a:srcRect r="62117" b="31045"/>
          <a:stretch>
            <a:fillRect/>
          </a:stretch>
        </p:blipFill>
        <p:spPr>
          <a:xfrm>
            <a:off x="4435475" y="1447800"/>
            <a:ext cx="4780915" cy="4895215"/>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600" dirty="0">
                <a:solidFill>
                  <a:srgbClr val="000000"/>
                </a:solidFill>
              </a:rPr>
              <a:t>Simulation</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337310" y="5437505"/>
            <a:ext cx="6381750" cy="246126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Open picsimlab and go to tools select spare parts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2022-06-16"/>
          <p:cNvPicPr>
            <a:picLocks noChangeAspect="1"/>
          </p:cNvPicPr>
          <p:nvPr/>
        </p:nvPicPr>
        <p:blipFill>
          <a:blip r:embed="rId1"/>
          <a:srcRect r="52617" b="46579"/>
          <a:stretch>
            <a:fillRect/>
          </a:stretch>
        </p:blipFill>
        <p:spPr>
          <a:xfrm>
            <a:off x="1630680" y="1803400"/>
            <a:ext cx="6978015" cy="3897630"/>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600" dirty="0">
                <a:solidFill>
                  <a:srgbClr val="000000"/>
                </a:solidFill>
              </a:rPr>
              <a:t>Simulation</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83185" y="2444750"/>
            <a:ext cx="6381750" cy="3476625"/>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Go to spare parts </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select outputs </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select LEDs   </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right click to get LED</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2022-06-16 (7)"/>
          <p:cNvPicPr>
            <a:picLocks noChangeAspect="1"/>
          </p:cNvPicPr>
          <p:nvPr/>
        </p:nvPicPr>
        <p:blipFill>
          <a:blip r:embed="rId1"/>
          <a:srcRect l="1197" r="62986" b="37272"/>
          <a:stretch>
            <a:fillRect/>
          </a:stretch>
        </p:blipFill>
        <p:spPr>
          <a:xfrm>
            <a:off x="3729990" y="1627505"/>
            <a:ext cx="5271135" cy="4304030"/>
          </a:xfrm>
          <a:prstGeom prst="rect">
            <a:avLst/>
          </a:prstGeom>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600" dirty="0">
                <a:solidFill>
                  <a:srgbClr val="000000"/>
                </a:solidFill>
              </a:rPr>
              <a:t>Simulation</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337310" y="5437505"/>
            <a:ext cx="6381750" cy="246126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Right click on LED , select Properties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2022-06-16 (8)"/>
          <p:cNvPicPr>
            <a:picLocks noChangeAspect="1"/>
          </p:cNvPicPr>
          <p:nvPr/>
        </p:nvPicPr>
        <p:blipFill>
          <a:blip r:embed="rId1"/>
          <a:srcRect l="983" r="56000" b="59760"/>
          <a:stretch>
            <a:fillRect/>
          </a:stretch>
        </p:blipFill>
        <p:spPr>
          <a:xfrm>
            <a:off x="1477010" y="2062480"/>
            <a:ext cx="6482715" cy="3435350"/>
          </a:xfrm>
          <a:prstGeom prst="rect">
            <a:avLst/>
          </a:prstGeom>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Title 1"/>
          <p:cNvSpPr>
            <a:spLocks noGrp="1"/>
          </p:cNvSpPr>
          <p:nvPr>
            <p:ph type="title"/>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endParaRPr lang="en-US" altLang="zh-CN" sz="24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6" name="Freeform: Shape 3"/>
          <p:cNvSpPr/>
          <p:nvPr/>
        </p:nvSpPr>
        <p:spPr>
          <a:xfrm>
            <a:off x="88900" y="6194425"/>
            <a:ext cx="2039938" cy="854075"/>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Create new Account</a:t>
            </a:r>
            <a:r>
              <a:rPr kumimoji="0" lang="en-US" sz="12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 </a:t>
            </a:r>
            <a:endParaRPr kumimoji="0" lang="en-US" sz="12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pic>
        <p:nvPicPr>
          <p:cNvPr id="18436" name="Picture 1" descr="Screenshot 2022-06-13 174330"/>
          <p:cNvPicPr>
            <a:picLocks noChangeAspect="1"/>
          </p:cNvPicPr>
          <p:nvPr/>
        </p:nvPicPr>
        <p:blipFill>
          <a:blip r:embed="rId1"/>
          <a:stretch>
            <a:fillRect/>
          </a:stretch>
        </p:blipFill>
        <p:spPr>
          <a:xfrm>
            <a:off x="4295775" y="1060450"/>
            <a:ext cx="5054600" cy="5791200"/>
          </a:xfrm>
          <a:prstGeom prst="rect">
            <a:avLst/>
          </a:prstGeom>
          <a:noFill/>
          <a:ln w="9525">
            <a:noFill/>
          </a:ln>
        </p:spPr>
      </p:pic>
      <p:cxnSp>
        <p:nvCxnSpPr>
          <p:cNvPr id="18437" name="Connector: Curved 5"/>
          <p:cNvCxnSpPr/>
          <p:nvPr/>
        </p:nvCxnSpPr>
        <p:spPr>
          <a:xfrm flipV="1">
            <a:off x="2128838" y="5997575"/>
            <a:ext cx="3937000" cy="669925"/>
          </a:xfrm>
          <a:prstGeom prst="curvedConnector3">
            <a:avLst>
              <a:gd name="adj1" fmla="val 50009"/>
            </a:avLst>
          </a:prstGeom>
          <a:ln w="0" cap="flat" cmpd="sng">
            <a:solidFill>
              <a:srgbClr val="000000"/>
            </a:solidFill>
            <a:prstDash val="solid"/>
            <a:round/>
            <a:headEnd type="none" w="med" len="med"/>
            <a:tailEnd type="arrow" w="med" len="med"/>
          </a:ln>
        </p:spPr>
      </p:cxn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600" dirty="0">
                <a:solidFill>
                  <a:srgbClr val="000000"/>
                </a:solidFill>
              </a:rPr>
              <a:t>Simulation</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489585" y="1803400"/>
            <a:ext cx="6381750" cy="2799715"/>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Select Pin2</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And Click on Ok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2022-06-16 (4)"/>
          <p:cNvPicPr>
            <a:picLocks noChangeAspect="1"/>
          </p:cNvPicPr>
          <p:nvPr/>
        </p:nvPicPr>
        <p:blipFill>
          <a:blip r:embed="rId1"/>
          <a:srcRect l="1197" r="59710" b="33317"/>
          <a:stretch>
            <a:fillRect/>
          </a:stretch>
        </p:blipFill>
        <p:spPr>
          <a:xfrm>
            <a:off x="4042410" y="1605915"/>
            <a:ext cx="4784725" cy="4591050"/>
          </a:xfrm>
          <a:prstGeom prst="rect">
            <a:avLst/>
          </a:prstGeom>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600" dirty="0">
                <a:solidFill>
                  <a:srgbClr val="000000"/>
                </a:solidFill>
              </a:rPr>
              <a:t>Simulation</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49225" y="2356485"/>
            <a:ext cx="6381750" cy="313817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Select others , select </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ETH w5500.</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And right click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2022-06-16 (5)"/>
          <p:cNvPicPr>
            <a:picLocks noChangeAspect="1"/>
          </p:cNvPicPr>
          <p:nvPr/>
        </p:nvPicPr>
        <p:blipFill>
          <a:blip r:embed="rId1"/>
          <a:srcRect r="63420" b="45604"/>
          <a:stretch>
            <a:fillRect/>
          </a:stretch>
        </p:blipFill>
        <p:spPr>
          <a:xfrm>
            <a:off x="3796665" y="1803400"/>
            <a:ext cx="4685665" cy="3919220"/>
          </a:xfrm>
          <a:prstGeom prst="rect">
            <a:avLst/>
          </a:prstGeom>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600" dirty="0">
                <a:solidFill>
                  <a:srgbClr val="000000"/>
                </a:solidFill>
              </a:rPr>
              <a:t>Simulation</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434975" y="1982470"/>
            <a:ext cx="6381750" cy="313817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select GPIO pins  for ethernet </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sheild</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Click on OK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2022-06-16 (6)"/>
          <p:cNvPicPr>
            <a:picLocks noChangeAspect="1"/>
          </p:cNvPicPr>
          <p:nvPr/>
        </p:nvPicPr>
        <p:blipFill>
          <a:blip r:embed="rId1"/>
          <a:srcRect l="447" r="62658" b="19991"/>
          <a:stretch>
            <a:fillRect/>
          </a:stretch>
        </p:blipFill>
        <p:spPr>
          <a:xfrm>
            <a:off x="4568190" y="1330325"/>
            <a:ext cx="4070985" cy="4965700"/>
          </a:xfrm>
          <a:prstGeom prst="rect">
            <a:avLst/>
          </a:prstGeo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600" dirty="0">
                <a:solidFill>
                  <a:srgbClr val="000000"/>
                </a:solidFill>
              </a:rPr>
              <a:t>Simulation</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1337310" y="5437505"/>
            <a:ext cx="6381750" cy="246126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Setup is ready upload the code from arduino ide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4" name="Picture 3" descr="2022-06-16 (12)"/>
          <p:cNvPicPr>
            <a:picLocks noChangeAspect="1"/>
          </p:cNvPicPr>
          <p:nvPr/>
        </p:nvPicPr>
        <p:blipFill>
          <a:blip r:embed="rId1"/>
          <a:srcRect r="9934" b="36678"/>
          <a:stretch>
            <a:fillRect/>
          </a:stretch>
        </p:blipFill>
        <p:spPr>
          <a:xfrm>
            <a:off x="583565" y="1506220"/>
            <a:ext cx="8688070" cy="3843020"/>
          </a:xfrm>
          <a:prstGeom prst="rect">
            <a:avLst/>
          </a:prstGeom>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200" dirty="0">
                <a:solidFill>
                  <a:srgbClr val="000000"/>
                </a:solidFill>
              </a:rPr>
              <a:t>Set up in mobile</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394970" y="2059305"/>
            <a:ext cx="5986780" cy="313817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Open playstore  and search for Blynk </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and download Blynk iot app.</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WhatsApp Image 2022-06-16 at 11.39.10 AM"/>
          <p:cNvPicPr>
            <a:picLocks noChangeAspect="1"/>
          </p:cNvPicPr>
          <p:nvPr/>
        </p:nvPicPr>
        <p:blipFill>
          <a:blip r:embed="rId1"/>
          <a:srcRect b="15724"/>
          <a:stretch>
            <a:fillRect/>
          </a:stretch>
        </p:blipFill>
        <p:spPr>
          <a:xfrm>
            <a:off x="5408930" y="1413510"/>
            <a:ext cx="3522345" cy="5380355"/>
          </a:xfrm>
          <a:prstGeom prst="rect">
            <a:avLst/>
          </a:prstGeom>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200" dirty="0">
                <a:solidFill>
                  <a:srgbClr val="000000"/>
                </a:solidFill>
              </a:rPr>
              <a:t>Set up in mobile</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787400" y="1948815"/>
            <a:ext cx="6381750" cy="3476625"/>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Open Blynk  iot app and login </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with same mail-id as in blynk console.</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Tap on settings icon to enter in to</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devloper mode to add widgets.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WhatsApp Image 2022-06-16 at 6.30.20 PM"/>
          <p:cNvPicPr>
            <a:picLocks noChangeAspect="1"/>
          </p:cNvPicPr>
          <p:nvPr/>
        </p:nvPicPr>
        <p:blipFill>
          <a:blip r:embed="rId1"/>
          <a:stretch>
            <a:fillRect/>
          </a:stretch>
        </p:blipFill>
        <p:spPr>
          <a:xfrm>
            <a:off x="5561965" y="1276350"/>
            <a:ext cx="3401695" cy="5622925"/>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200" dirty="0">
                <a:solidFill>
                  <a:srgbClr val="000000"/>
                </a:solidFill>
              </a:rPr>
              <a:t>Set up in mobile</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897255" y="2354580"/>
            <a:ext cx="6381750" cy="246126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WhatsApp Image 2022-06-16 at 6.30.19 PM (1)"/>
          <p:cNvPicPr>
            <a:picLocks noChangeAspect="1"/>
          </p:cNvPicPr>
          <p:nvPr/>
        </p:nvPicPr>
        <p:blipFill>
          <a:blip r:embed="rId1"/>
          <a:srcRect b="40319"/>
          <a:stretch>
            <a:fillRect/>
          </a:stretch>
        </p:blipFill>
        <p:spPr>
          <a:xfrm>
            <a:off x="4979035" y="2051685"/>
            <a:ext cx="3401695" cy="4511675"/>
          </a:xfrm>
          <a:prstGeom prst="rect">
            <a:avLst/>
          </a:prstGeom>
        </p:spPr>
      </p:pic>
      <p:sp>
        <p:nvSpPr>
          <p:cNvPr id="6" name="Freeform: Shape 3"/>
          <p:cNvSpPr/>
          <p:nvPr/>
        </p:nvSpPr>
        <p:spPr>
          <a:xfrm>
            <a:off x="1236980" y="3299460"/>
            <a:ext cx="1966595" cy="825500"/>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tap on icon to</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add widgets</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cxnSp>
        <p:nvCxnSpPr>
          <p:cNvPr id="8" name="Connector: Curved 5"/>
          <p:cNvCxnSpPr>
            <a:stCxn id="6" idx="1"/>
          </p:cNvCxnSpPr>
          <p:nvPr/>
        </p:nvCxnSpPr>
        <p:spPr>
          <a:xfrm flipV="1">
            <a:off x="3203575" y="2694940"/>
            <a:ext cx="4845685" cy="1017270"/>
          </a:xfrm>
          <a:prstGeom prst="curvedConnector3">
            <a:avLst>
              <a:gd name="adj1" fmla="val 50007"/>
            </a:avLst>
          </a:prstGeom>
          <a:ln w="0" cap="flat" cmpd="sng">
            <a:solidFill>
              <a:srgbClr val="000000"/>
            </a:solidFill>
            <a:prstDash val="solid"/>
            <a:round/>
            <a:headEnd type="none" w="med" len="med"/>
            <a:tailEnd type="arrow" w="med" len="med"/>
          </a:ln>
        </p:spPr>
      </p:cxn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200" dirty="0">
                <a:solidFill>
                  <a:srgbClr val="000000"/>
                </a:solidFill>
              </a:rPr>
              <a:t>Set up in mobile</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963295" y="1803400"/>
            <a:ext cx="6381750" cy="313817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widget box appears</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Select Button  widget </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3" name="Picture 2" descr="WhatsApp Image 2022-06-16 at 6.30.18 PM (1)"/>
          <p:cNvPicPr>
            <a:picLocks noChangeAspect="1"/>
          </p:cNvPicPr>
          <p:nvPr/>
        </p:nvPicPr>
        <p:blipFill>
          <a:blip r:embed="rId1"/>
          <a:srcRect l="-14560" t="-1219" r="14560" b="-18671"/>
          <a:stretch>
            <a:fillRect/>
          </a:stretch>
        </p:blipFill>
        <p:spPr>
          <a:xfrm>
            <a:off x="5353685" y="1134745"/>
            <a:ext cx="3401695" cy="7064375"/>
          </a:xfrm>
          <a:prstGeom prst="rect">
            <a:avLst/>
          </a:prstGeom>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200" dirty="0">
                <a:solidFill>
                  <a:srgbClr val="000000"/>
                </a:solidFill>
              </a:rPr>
              <a:t>Set up in mobile</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583565" y="2422525"/>
            <a:ext cx="6381750" cy="313817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Select the datastream as SWITCH(V0)</a:t>
            </a:r>
            <a:endParaRPr lang="en-US" altLang="zh-CN" sz="2200">
              <a:latin typeface="Calibri" panose="020F0502020204030204" pitchFamily="34" charset="0"/>
            </a:endParaRPr>
          </a:p>
          <a:p>
            <a:pPr marL="342900" indent="-342900">
              <a:buFont typeface="Arial" panose="020B0604020202020204" pitchFamily="34" charset="0"/>
              <a:buChar char="•"/>
            </a:pPr>
            <a:r>
              <a:rPr lang="en-US" altLang="zh-CN" sz="2200">
                <a:latin typeface="Calibri" panose="020F0502020204030204" pitchFamily="34" charset="0"/>
              </a:rPr>
              <a:t>go back from developer mode</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pic>
        <p:nvPicPr>
          <p:cNvPr id="2" name="Picture 1" descr="WhatsApp Image 2022-06-16 at 6.30.17 PM (1)"/>
          <p:cNvPicPr>
            <a:picLocks noChangeAspect="1"/>
          </p:cNvPicPr>
          <p:nvPr/>
        </p:nvPicPr>
        <p:blipFill>
          <a:blip r:embed="rId1"/>
          <a:srcRect l="-2259" t="-1025" r="2259" b="47610"/>
          <a:stretch>
            <a:fillRect/>
          </a:stretch>
        </p:blipFill>
        <p:spPr>
          <a:xfrm>
            <a:off x="5441315" y="1487805"/>
            <a:ext cx="3401695" cy="4037965"/>
          </a:xfrm>
          <a:prstGeom prst="rect">
            <a:avLst/>
          </a:prstGeom>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200" dirty="0">
                <a:solidFill>
                  <a:srgbClr val="000000"/>
                </a:solidFill>
              </a:rPr>
              <a:t>Set up in mobile</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pic>
        <p:nvPicPr>
          <p:cNvPr id="3" name="Picture 2" descr="WhatsApp Image 2022-06-16 at 6.30.16 PM (1)"/>
          <p:cNvPicPr>
            <a:picLocks noChangeAspect="1"/>
          </p:cNvPicPr>
          <p:nvPr/>
        </p:nvPicPr>
        <p:blipFill>
          <a:blip r:embed="rId1"/>
          <a:srcRect r="35663" b="50380"/>
          <a:stretch>
            <a:fillRect/>
          </a:stretch>
        </p:blipFill>
        <p:spPr>
          <a:xfrm>
            <a:off x="4677410" y="4448810"/>
            <a:ext cx="2301240" cy="2629535"/>
          </a:xfrm>
          <a:prstGeom prst="rect">
            <a:avLst/>
          </a:prstGeom>
        </p:spPr>
      </p:pic>
      <p:pic>
        <p:nvPicPr>
          <p:cNvPr id="4" name="Picture 3" descr="2022-06-16 (11)"/>
          <p:cNvPicPr>
            <a:picLocks noChangeAspect="1"/>
          </p:cNvPicPr>
          <p:nvPr/>
        </p:nvPicPr>
        <p:blipFill>
          <a:blip r:embed="rId2"/>
          <a:srcRect r="22956" b="38665"/>
          <a:stretch>
            <a:fillRect/>
          </a:stretch>
        </p:blipFill>
        <p:spPr>
          <a:xfrm>
            <a:off x="3024505" y="1407160"/>
            <a:ext cx="6483350" cy="2720975"/>
          </a:xfrm>
          <a:prstGeom prst="rect">
            <a:avLst/>
          </a:prstGeom>
        </p:spPr>
      </p:pic>
      <p:sp>
        <p:nvSpPr>
          <p:cNvPr id="6" name="Text Box 5"/>
          <p:cNvSpPr txBox="1"/>
          <p:nvPr/>
        </p:nvSpPr>
        <p:spPr>
          <a:xfrm>
            <a:off x="583565" y="2422525"/>
            <a:ext cx="6395085" cy="4831080"/>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Can control the LED</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with LED_sw</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widget button</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When you turn ON</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the button widget</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LED turns ON</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itle 1"/>
          <p:cNvSpPr>
            <a:spLocks noGrp="1"/>
          </p:cNvSpPr>
          <p:nvPr>
            <p:ph type="title"/>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600" dirty="0">
                <a:solidFill>
                  <a:srgbClr val="000000"/>
                </a:solidFill>
              </a:rPr>
              <a:t>Click on the download button</a:t>
            </a:r>
            <a:endParaRPr lang="en-US" altLang="zh-CN" sz="2400" dirty="0">
              <a:solidFill>
                <a:srgbClr val="000000"/>
              </a:solidFill>
            </a:endParaRPr>
          </a:p>
        </p:txBody>
      </p:sp>
      <p:sp>
        <p:nvSpPr>
          <p:cNvPr id="4" name="Freeform: Shape 3"/>
          <p:cNvSpPr/>
          <p:nvPr/>
        </p:nvSpPr>
        <p:spPr>
          <a:xfrm>
            <a:off x="363538" y="3729038"/>
            <a:ext cx="1962150" cy="836613"/>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Enter email  id </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and select i agree</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pic>
        <p:nvPicPr>
          <p:cNvPr id="20484" name="Picture 1" descr="Screenshot 2022-06-13 174441"/>
          <p:cNvPicPr>
            <a:picLocks noChangeAspect="1"/>
          </p:cNvPicPr>
          <p:nvPr/>
        </p:nvPicPr>
        <p:blipFill>
          <a:blip r:embed="rId1"/>
          <a:stretch>
            <a:fillRect/>
          </a:stretch>
        </p:blipFill>
        <p:spPr>
          <a:xfrm>
            <a:off x="4368800" y="1209675"/>
            <a:ext cx="4997450" cy="5664200"/>
          </a:xfrm>
          <a:prstGeom prst="rect">
            <a:avLst/>
          </a:prstGeom>
          <a:noFill/>
          <a:ln w="9525">
            <a:noFill/>
          </a:ln>
        </p:spPr>
      </p:pic>
      <p:cxnSp>
        <p:nvCxnSpPr>
          <p:cNvPr id="20485" name="Connector: Curved 5"/>
          <p:cNvCxnSpPr/>
          <p:nvPr/>
        </p:nvCxnSpPr>
        <p:spPr>
          <a:xfrm flipV="1">
            <a:off x="2325688" y="4025900"/>
            <a:ext cx="2686050" cy="171450"/>
          </a:xfrm>
          <a:prstGeom prst="curvedConnector3">
            <a:avLst>
              <a:gd name="adj1" fmla="val 50014"/>
            </a:avLst>
          </a:prstGeom>
          <a:ln w="0" cap="flat" cmpd="sng">
            <a:solidFill>
              <a:srgbClr val="000000"/>
            </a:solidFill>
            <a:prstDash val="solid"/>
            <a:round/>
            <a:headEnd type="none" w="med" len="med"/>
            <a:tailEnd type="arrow" w="med" len="med"/>
          </a:ln>
        </p:spPr>
      </p:cxnSp>
      <p:sp>
        <p:nvSpPr>
          <p:cNvPr id="3" name="Freeform: Shape 3"/>
          <p:cNvSpPr/>
          <p:nvPr/>
        </p:nvSpPr>
        <p:spPr>
          <a:xfrm>
            <a:off x="363538" y="5395913"/>
            <a:ext cx="1962150" cy="649288"/>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Sign Up</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cxnSp>
        <p:nvCxnSpPr>
          <p:cNvPr id="20487" name="Connector: Curved 5"/>
          <p:cNvCxnSpPr/>
          <p:nvPr/>
        </p:nvCxnSpPr>
        <p:spPr>
          <a:xfrm flipV="1">
            <a:off x="2325688" y="5665788"/>
            <a:ext cx="3159125" cy="66675"/>
          </a:xfrm>
          <a:prstGeom prst="curvedConnector3">
            <a:avLst>
              <a:gd name="adj1" fmla="val 50019"/>
            </a:avLst>
          </a:prstGeom>
          <a:ln w="0" cap="flat" cmpd="sng">
            <a:solidFill>
              <a:srgbClr val="000000"/>
            </a:solidFill>
            <a:prstDash val="solid"/>
            <a:round/>
            <a:headEnd type="none" w="med" len="med"/>
            <a:tailEnd type="arrow" w="med" len="med"/>
          </a:ln>
        </p:spPr>
      </p:cxnSp>
      <p:sp>
        <p:nvSpPr>
          <p:cNvPr id="2" name="Text Box 1"/>
          <p:cNvSpPr txBox="1"/>
          <p:nvPr/>
        </p:nvSpPr>
        <p:spPr>
          <a:xfrm>
            <a:off x="5253990" y="3927475"/>
            <a:ext cx="1914525" cy="368300"/>
          </a:xfrm>
          <a:prstGeom prst="rect">
            <a:avLst/>
          </a:prstGeom>
          <a:noFill/>
        </p:spPr>
        <p:txBody>
          <a:bodyPr wrap="square" rtlCol="0">
            <a:spAutoFit/>
          </a:bodyPr>
          <a:p>
            <a:r>
              <a:rPr lang="en-US"/>
              <a:t>***************</a:t>
            </a:r>
            <a:endParaRPr lang="en-US"/>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83565" y="54102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3200" dirty="0">
                <a:solidFill>
                  <a:srgbClr val="000000"/>
                </a:solidFill>
              </a:rPr>
              <a:t>Set up in mobile</a:t>
            </a:r>
            <a:br>
              <a:rPr altLang="zh-CN" sz="2800" dirty="0">
                <a:solidFill>
                  <a:srgbClr val="000000"/>
                </a:solidFill>
                <a:sym typeface="+mn-ea"/>
              </a:rPr>
            </a:br>
            <a:br>
              <a:rPr lang="en-US" altLang="zh-CN" sz="2800" dirty="0">
                <a:solidFill>
                  <a:srgbClr val="000000"/>
                </a:solidFill>
              </a:rPr>
            </a:b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pic>
        <p:nvPicPr>
          <p:cNvPr id="2" name="Picture 1" descr="WhatsApp Image 2022-06-16 at 6.30.16 PM"/>
          <p:cNvPicPr>
            <a:picLocks noChangeAspect="1"/>
          </p:cNvPicPr>
          <p:nvPr/>
        </p:nvPicPr>
        <p:blipFill>
          <a:blip r:embed="rId1"/>
          <a:srcRect r="28785" b="60260"/>
          <a:stretch>
            <a:fillRect/>
          </a:stretch>
        </p:blipFill>
        <p:spPr>
          <a:xfrm>
            <a:off x="4825365" y="4555490"/>
            <a:ext cx="2422525" cy="2707640"/>
          </a:xfrm>
          <a:prstGeom prst="rect">
            <a:avLst/>
          </a:prstGeom>
        </p:spPr>
      </p:pic>
      <p:pic>
        <p:nvPicPr>
          <p:cNvPr id="3" name="Picture 2" descr="2022-06-16 (12)"/>
          <p:cNvPicPr>
            <a:picLocks noChangeAspect="1"/>
          </p:cNvPicPr>
          <p:nvPr/>
        </p:nvPicPr>
        <p:blipFill>
          <a:blip r:embed="rId2"/>
          <a:srcRect t="4849" r="49008" b="43275"/>
          <a:stretch>
            <a:fillRect/>
          </a:stretch>
        </p:blipFill>
        <p:spPr>
          <a:xfrm>
            <a:off x="3708400" y="1327785"/>
            <a:ext cx="5140325" cy="2941320"/>
          </a:xfrm>
          <a:prstGeom prst="rect">
            <a:avLst/>
          </a:prstGeom>
        </p:spPr>
      </p:pic>
      <p:sp>
        <p:nvSpPr>
          <p:cNvPr id="6" name="Text Box 5"/>
          <p:cNvSpPr txBox="1"/>
          <p:nvPr/>
        </p:nvSpPr>
        <p:spPr>
          <a:xfrm>
            <a:off x="583565" y="2422525"/>
            <a:ext cx="6395085" cy="3476625"/>
          </a:xfrm>
          <a:prstGeom prst="rect">
            <a:avLst/>
          </a:prstGeom>
          <a:noFill/>
          <a:ln w="9525">
            <a:noFill/>
          </a:ln>
        </p:spPr>
        <p:txBody>
          <a:bodyPr wrap="square" anchor="t" anchorCtr="0">
            <a:spAutoFit/>
          </a:bodyPr>
          <a:p>
            <a:pPr marL="342900" indent="-342900">
              <a:buFont typeface="Arial" panose="020B0604020202020204" pitchFamily="34" charset="0"/>
              <a:buChar char="•"/>
            </a:pP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When you turn OFF</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the button widget</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LED turns OFF</a:t>
            </a:r>
            <a:endParaRPr lang="en-US" altLang="zh-CN" sz="2200">
              <a:latin typeface="Calibri" panose="020F0502020204030204" pitchFamily="34" charset="0"/>
            </a:endParaRPr>
          </a:p>
          <a:p>
            <a:pPr>
              <a:buFont typeface="Arial" panose="020B0604020202020204" pitchFamily="34" charset="0"/>
            </a:pPr>
            <a:r>
              <a:rPr lang="en-US" altLang="zh-CN" sz="2200">
                <a:latin typeface="Calibri" panose="020F0502020204030204" pitchFamily="34" charset="0"/>
              </a:rPr>
              <a:t>   </a:t>
            </a:r>
            <a:endParaRPr lang="en-US" altLang="zh-CN" sz="2200">
              <a:latin typeface="Calibri" panose="020F0502020204030204" pitchFamily="34" charset="0"/>
            </a:endParaRPr>
          </a:p>
          <a:p>
            <a:pPr>
              <a:buFont typeface="Arial" panose="020B0604020202020204" pitchFamily="34" charset="0"/>
            </a:pPr>
            <a:endParaRPr lang="en-US" altLang="zh-CN" sz="2200">
              <a:latin typeface="Calibri" panose="020F0502020204030204" pitchFamily="34" charset="0"/>
            </a:endParaRPr>
          </a:p>
          <a:p>
            <a:pPr marL="342900" indent="-342900">
              <a:buFont typeface="Arial" panose="020B0604020202020204" pitchFamily="34" charset="0"/>
              <a:buChar char="•"/>
            </a:pPr>
            <a:endParaRPr lang="en-US" altLang="zh-CN" sz="2200">
              <a:latin typeface="Calibri" panose="020F0502020204030204" pitchFamily="34" charset="0"/>
            </a:endParaRPr>
          </a:p>
          <a:p>
            <a:pPr marL="342900" indent="-342900"/>
            <a:endParaRPr lang="en-US" altLang="zh-CN" sz="2200">
              <a:latin typeface="Calibri" panose="020F0502020204030204" pitchFamily="34" charset="0"/>
            </a:endParaRPr>
          </a:p>
          <a:p>
            <a:endParaRPr lang="en-US" altLang="zh-CN" sz="2200">
              <a:latin typeface="Calibri" panose="020F0502020204030204" pitchFamily="34" charset="0"/>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Title 1"/>
          <p:cNvSpPr>
            <a:spLocks noGrp="1"/>
          </p:cNvSpPr>
          <p:nvPr>
            <p:ph type="title"/>
          </p:nvPr>
        </p:nvSpPr>
        <p:spPr/>
        <p:txBody>
          <a:bodyPr vert="horz" wrap="square" lIns="0" tIns="0" rIns="0" bIns="0" anchor="ctr" anchorCtr="0">
            <a:spAutoFit/>
          </a:bodyPr>
          <a:p>
            <a:pPr eaLnBrk="1"/>
            <a:r>
              <a:rPr lang="en-US" altLang="zh-CN" dirty="0"/>
              <a:t>Thank You</a:t>
            </a:r>
            <a:endParaRPr lang="en-US" altLang="zh-CN"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itle 1"/>
          <p:cNvSpPr>
            <a:spLocks noGrp="1"/>
          </p:cNvSpPr>
          <p:nvPr>
            <p:ph type="title"/>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endParaRPr lang="en-US" altLang="zh-CN" sz="24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2531" name="Text Box 5"/>
          <p:cNvSpPr txBox="1"/>
          <p:nvPr/>
        </p:nvSpPr>
        <p:spPr>
          <a:xfrm>
            <a:off x="168275" y="1274763"/>
            <a:ext cx="7907338" cy="830262"/>
          </a:xfrm>
          <a:prstGeom prst="rect">
            <a:avLst/>
          </a:prstGeom>
          <a:noFill/>
          <a:ln w="9525">
            <a:noFill/>
          </a:ln>
        </p:spPr>
        <p:txBody>
          <a:bodyPr wrap="none" anchor="t" anchorCtr="0">
            <a:spAutoFit/>
          </a:bodyPr>
          <a:p>
            <a:pPr marL="342900" indent="-342900">
              <a:buFont typeface="Arial" panose="020B0604020202020204" pitchFamily="34" charset="0"/>
              <a:buChar char="•"/>
            </a:pPr>
            <a:r>
              <a:rPr lang="en-US" altLang="zh-CN" sz="2400">
                <a:latin typeface="Calibri" panose="020F0502020204030204" pitchFamily="34" charset="0"/>
              </a:rPr>
              <a:t>You will recive mail in your inbox to set password for BLYNK.</a:t>
            </a:r>
            <a:endParaRPr lang="en-US" altLang="zh-CN" sz="2400">
              <a:latin typeface="Calibri" panose="020F0502020204030204" pitchFamily="34" charset="0"/>
            </a:endParaRPr>
          </a:p>
          <a:p>
            <a:pPr marL="342900" indent="-342900">
              <a:buFont typeface="Arial" panose="020B0604020202020204" pitchFamily="34" charset="0"/>
              <a:buChar char="•"/>
            </a:pPr>
            <a:r>
              <a:rPr lang="en-US" altLang="zh-CN" sz="2400">
                <a:latin typeface="Calibri" panose="020F0502020204030204" pitchFamily="34" charset="0"/>
              </a:rPr>
              <a:t>Open the mail and click on the create password. </a:t>
            </a:r>
            <a:endParaRPr lang="en-US" altLang="zh-CN" sz="2400">
              <a:latin typeface="Calibri" panose="020F0502020204030204" pitchFamily="34" charset="0"/>
            </a:endParaRPr>
          </a:p>
        </p:txBody>
      </p:sp>
      <p:pic>
        <p:nvPicPr>
          <p:cNvPr id="22532" name="Picture 1" descr="Screenshot 2022-06-13 174508"/>
          <p:cNvPicPr>
            <a:picLocks noChangeAspect="1"/>
          </p:cNvPicPr>
          <p:nvPr/>
        </p:nvPicPr>
        <p:blipFill>
          <a:blip r:embed="rId1"/>
          <a:srcRect l="6293" t="4471" r="14789"/>
          <a:stretch>
            <a:fillRect/>
          </a:stretch>
        </p:blipFill>
        <p:spPr>
          <a:xfrm>
            <a:off x="1631950" y="2814638"/>
            <a:ext cx="6472238" cy="4278312"/>
          </a:xfrm>
          <a:prstGeom prst="rect">
            <a:avLst/>
          </a:prstGeom>
          <a:noFill/>
          <a:ln w="9525">
            <a:noFill/>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itle 1"/>
          <p:cNvSpPr>
            <a:spLocks noGrp="1"/>
          </p:cNvSpPr>
          <p:nvPr>
            <p:ph type="title"/>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endParaRPr lang="en-US" altLang="zh-CN" sz="24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4579" name="Text Box 5"/>
          <p:cNvSpPr txBox="1"/>
          <p:nvPr/>
        </p:nvSpPr>
        <p:spPr>
          <a:xfrm>
            <a:off x="214313" y="2992438"/>
            <a:ext cx="3076575" cy="460375"/>
          </a:xfrm>
          <a:prstGeom prst="rect">
            <a:avLst/>
          </a:prstGeom>
          <a:noFill/>
          <a:ln w="9525">
            <a:noFill/>
          </a:ln>
        </p:spPr>
        <p:txBody>
          <a:bodyPr wrap="none" anchor="t" anchorCtr="0">
            <a:spAutoFit/>
          </a:bodyPr>
          <a:p>
            <a:r>
              <a:rPr lang="en-US" altLang="zh-CN" sz="2400">
                <a:latin typeface="Calibri" panose="020F0502020204030204" pitchFamily="34" charset="0"/>
              </a:rPr>
              <a:t>Set password and Next </a:t>
            </a:r>
            <a:endParaRPr lang="en-US" altLang="zh-CN" sz="2400">
              <a:latin typeface="Calibri" panose="020F0502020204030204" pitchFamily="34" charset="0"/>
            </a:endParaRPr>
          </a:p>
        </p:txBody>
      </p:sp>
      <p:pic>
        <p:nvPicPr>
          <p:cNvPr id="24580" name="Picture 1" descr="Screenshot 2022-06-13 174537"/>
          <p:cNvPicPr>
            <a:picLocks noChangeAspect="1"/>
          </p:cNvPicPr>
          <p:nvPr/>
        </p:nvPicPr>
        <p:blipFill>
          <a:blip r:embed="rId1"/>
          <a:stretch>
            <a:fillRect/>
          </a:stretch>
        </p:blipFill>
        <p:spPr>
          <a:xfrm>
            <a:off x="4138613" y="962025"/>
            <a:ext cx="4883150" cy="5810250"/>
          </a:xfrm>
          <a:prstGeom prst="rect">
            <a:avLst/>
          </a:prstGeom>
          <a:noFill/>
          <a:ln w="9525">
            <a:noFill/>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itle 1"/>
          <p:cNvSpPr>
            <a:spLocks noGrp="1"/>
          </p:cNvSpPr>
          <p:nvPr>
            <p:ph type="title"/>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endParaRPr lang="en-US" altLang="zh-CN" sz="24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sp>
        <p:nvSpPr>
          <p:cNvPr id="26627" name="Text Box 5"/>
          <p:cNvSpPr txBox="1"/>
          <p:nvPr/>
        </p:nvSpPr>
        <p:spPr>
          <a:xfrm>
            <a:off x="214313" y="2992438"/>
            <a:ext cx="3800475" cy="830262"/>
          </a:xfrm>
          <a:prstGeom prst="rect">
            <a:avLst/>
          </a:prstGeom>
          <a:noFill/>
          <a:ln w="9525">
            <a:noFill/>
          </a:ln>
        </p:spPr>
        <p:txBody>
          <a:bodyPr wrap="none" anchor="t" anchorCtr="0">
            <a:spAutoFit/>
          </a:bodyPr>
          <a:p>
            <a:r>
              <a:rPr lang="en-US" altLang="zh-CN" sz="2400">
                <a:latin typeface="Calibri" panose="020F0502020204030204" pitchFamily="34" charset="0"/>
              </a:rPr>
              <a:t>Create Profile add your name</a:t>
            </a:r>
            <a:endParaRPr lang="en-US" altLang="zh-CN" sz="2400">
              <a:latin typeface="Calibri" panose="020F0502020204030204" pitchFamily="34" charset="0"/>
            </a:endParaRPr>
          </a:p>
          <a:p>
            <a:r>
              <a:rPr lang="en-US" altLang="zh-CN" sz="2400">
                <a:latin typeface="Calibri" panose="020F0502020204030204" pitchFamily="34" charset="0"/>
              </a:rPr>
              <a:t>and done </a:t>
            </a:r>
            <a:endParaRPr lang="en-US" altLang="zh-CN" sz="2400">
              <a:latin typeface="Calibri" panose="020F0502020204030204" pitchFamily="34" charset="0"/>
            </a:endParaRPr>
          </a:p>
        </p:txBody>
      </p:sp>
      <p:pic>
        <p:nvPicPr>
          <p:cNvPr id="26628" name="Picture 2" descr="Screenshot 2022-06-13 174559"/>
          <p:cNvPicPr>
            <a:picLocks noChangeAspect="1"/>
          </p:cNvPicPr>
          <p:nvPr/>
        </p:nvPicPr>
        <p:blipFill>
          <a:blip r:embed="rId1"/>
          <a:stretch>
            <a:fillRect/>
          </a:stretch>
        </p:blipFill>
        <p:spPr>
          <a:xfrm>
            <a:off x="4192588" y="2001838"/>
            <a:ext cx="5016500" cy="4502150"/>
          </a:xfrm>
          <a:prstGeom prst="rect">
            <a:avLst/>
          </a:prstGeom>
          <a:noFill/>
          <a:ln w="9525">
            <a:noFill/>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To create template</a:t>
            </a: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pic>
        <p:nvPicPr>
          <p:cNvPr id="28675" name="Picture 1" descr="Screenshot 2022-06-13 174725"/>
          <p:cNvPicPr>
            <a:picLocks noChangeAspect="1"/>
          </p:cNvPicPr>
          <p:nvPr/>
        </p:nvPicPr>
        <p:blipFill>
          <a:blip r:embed="rId1"/>
          <a:srcRect r="23506"/>
          <a:stretch>
            <a:fillRect/>
          </a:stretch>
        </p:blipFill>
        <p:spPr>
          <a:xfrm>
            <a:off x="3301365" y="2468880"/>
            <a:ext cx="6086475" cy="4159250"/>
          </a:xfrm>
          <a:prstGeom prst="rect">
            <a:avLst/>
          </a:prstGeom>
          <a:noFill/>
          <a:ln w="9525">
            <a:noFill/>
          </a:ln>
        </p:spPr>
      </p:pic>
      <p:sp>
        <p:nvSpPr>
          <p:cNvPr id="4" name="Freeform: Shape 3"/>
          <p:cNvSpPr/>
          <p:nvPr/>
        </p:nvSpPr>
        <p:spPr>
          <a:xfrm>
            <a:off x="93663" y="3452813"/>
            <a:ext cx="2301875" cy="836613"/>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Select template icon </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cxnSp>
        <p:nvCxnSpPr>
          <p:cNvPr id="28677" name="Connector: Curved 5"/>
          <p:cNvCxnSpPr/>
          <p:nvPr/>
        </p:nvCxnSpPr>
        <p:spPr>
          <a:xfrm flipV="1">
            <a:off x="2270760" y="3553460"/>
            <a:ext cx="1134745" cy="312420"/>
          </a:xfrm>
          <a:prstGeom prst="curvedConnector3">
            <a:avLst>
              <a:gd name="adj1" fmla="val 50028"/>
            </a:avLst>
          </a:prstGeom>
          <a:ln w="0" cap="flat" cmpd="sng">
            <a:solidFill>
              <a:srgbClr val="000000"/>
            </a:solidFill>
            <a:prstDash val="solid"/>
            <a:round/>
            <a:headEnd type="none" w="med" len="med"/>
            <a:tailEnd type="arrow" w="med" len="med"/>
          </a:ln>
        </p:spPr>
      </p:cxnSp>
      <p:sp>
        <p:nvSpPr>
          <p:cNvPr id="2" name="Freeform: Shape 3"/>
          <p:cNvSpPr/>
          <p:nvPr/>
        </p:nvSpPr>
        <p:spPr>
          <a:xfrm>
            <a:off x="210185" y="5241925"/>
            <a:ext cx="2400300" cy="836930"/>
          </a:xfrm>
          <a:custGeom>
            <a:avLst/>
            <a:gdLst>
              <a:gd name="f0" fmla="val 0"/>
              <a:gd name="f1" fmla="val 21600"/>
            </a:gdLst>
            <a:ahLst/>
            <a:cxnLst>
              <a:cxn ang="3">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808080"/>
            </a:solidFill>
            <a:custDash>
              <a:ds d="197000" sp="197000"/>
            </a:custDash>
          </a:ln>
        </p:spPr>
        <p:txBody>
          <a:bodyPr wrap="none" lIns="90000" tIns="45000" rIns="90000" bIns="45000" anchor="ctr" anchorCtr="0" compatLnSpc="0">
            <a:noAutofit/>
          </a:bodyPr>
          <a:p>
            <a:pPr marL="0" marR="0" lvl="0" indent="0" algn="l" defTabSz="914400" rtl="0" eaLnBrk="1" fontAlgn="auto" latinLnBrk="0" hangingPunct="0">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rPr>
              <a:t>click on new template </a:t>
            </a:r>
            <a:endParaRPr kumimoji="0" lang="en-US" sz="1800" b="0" i="0" u="none" strike="noStrike" kern="1200" cap="none" spc="0" normalizeH="0" baseline="0" noProof="0">
              <a:ln>
                <a:noFill/>
              </a:ln>
              <a:solidFill>
                <a:schemeClr val="tx1"/>
              </a:solidFill>
              <a:effectLst/>
              <a:uLnTx/>
              <a:uFillTx/>
              <a:latin typeface="Trebuchet MS" panose="020B0603020202020204" pitchFamily="34"/>
              <a:ea typeface="Segoe UI" panose="020B0502040204020203" pitchFamily="2"/>
              <a:cs typeface="Tahoma" panose="020B0604030504040204" pitchFamily="2"/>
            </a:endParaRPr>
          </a:p>
        </p:txBody>
      </p:sp>
      <p:cxnSp>
        <p:nvCxnSpPr>
          <p:cNvPr id="3" name="Connector: Curved 5"/>
          <p:cNvCxnSpPr/>
          <p:nvPr/>
        </p:nvCxnSpPr>
        <p:spPr>
          <a:xfrm flipV="1">
            <a:off x="2679065" y="4940300"/>
            <a:ext cx="4377690" cy="715010"/>
          </a:xfrm>
          <a:prstGeom prst="curvedConnector3">
            <a:avLst>
              <a:gd name="adj1" fmla="val 50015"/>
            </a:avLst>
          </a:prstGeom>
          <a:ln w="0" cap="flat" cmpd="sng">
            <a:solidFill>
              <a:srgbClr val="000000"/>
            </a:solidFill>
            <a:prstDash val="solid"/>
            <a:round/>
            <a:headEnd type="none" w="med" len="med"/>
            <a:tailEnd type="arrow" w="med" len="med"/>
          </a:ln>
        </p:spPr>
      </p:cxn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idx="4294967295"/>
          </p:nvPr>
        </p:nvSpPr>
        <p:spPr>
          <a:xfrm>
            <a:off x="539750" y="12700"/>
            <a:ext cx="9072563" cy="1262063"/>
          </a:xfrm>
        </p:spPr>
        <p:txBody>
          <a:bodyPr vert="horz" wrap="square" lIns="0" tIns="0" rIns="0" bIns="0" anchor="ctr" anchorCtr="0"/>
          <a:p>
            <a:pPr eaLnBrk="1"/>
            <a:r>
              <a:rPr lang="en-US" altLang="zh-CN" sz="3600" dirty="0">
                <a:solidFill>
                  <a:srgbClr val="000000"/>
                </a:solidFill>
              </a:rPr>
              <a:t>Arduino</a:t>
            </a:r>
            <a:br>
              <a:rPr lang="en-US" altLang="zh-CN" sz="3600" dirty="0">
                <a:solidFill>
                  <a:srgbClr val="000000"/>
                </a:solidFill>
              </a:rPr>
            </a:br>
            <a:r>
              <a:rPr lang="en-US" altLang="zh-CN" sz="2800" dirty="0">
                <a:solidFill>
                  <a:srgbClr val="000000"/>
                </a:solidFill>
              </a:rPr>
              <a:t>To create template</a:t>
            </a:r>
            <a:endParaRPr lang="en-US" altLang="zh-CN" sz="2800" dirty="0">
              <a:solidFill>
                <a:srgbClr val="000000"/>
              </a:solidFill>
            </a:endParaRPr>
          </a:p>
        </p:txBody>
      </p:sp>
      <p:sp>
        <p:nvSpPr>
          <p:cNvPr id="5" name="Straight Connector 4"/>
          <p:cNvSpPr/>
          <p:nvPr/>
        </p:nvSpPr>
        <p:spPr>
          <a:xfrm>
            <a:off x="3024188" y="2290763"/>
            <a:ext cx="92075" cy="0"/>
          </a:xfrm>
          <a:prstGeom prst="line">
            <a:avLst/>
          </a:prstGeom>
          <a:noFill/>
          <a:ln w="0">
            <a:solidFill>
              <a:srgbClr val="FFFFFF"/>
            </a:solidFill>
            <a:prstDash val="solid"/>
          </a:ln>
        </p:spPr>
        <p:txBody>
          <a:bodyPr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Liberation Serif"/>
              <a:ea typeface="Segoe UI" panose="020B0502040204020203" pitchFamily="2"/>
              <a:cs typeface="Tahoma" panose="020B0604030504040204" pitchFamily="2"/>
            </a:endParaRPr>
          </a:p>
        </p:txBody>
      </p:sp>
      <p:pic>
        <p:nvPicPr>
          <p:cNvPr id="6" name="Picture 5" descr="Screenshot 2022-06-13 174800"/>
          <p:cNvPicPr>
            <a:picLocks noChangeAspect="1"/>
          </p:cNvPicPr>
          <p:nvPr/>
        </p:nvPicPr>
        <p:blipFill>
          <a:blip r:embed="rId1"/>
          <a:stretch>
            <a:fillRect/>
          </a:stretch>
        </p:blipFill>
        <p:spPr>
          <a:xfrm>
            <a:off x="3115945" y="1600835"/>
            <a:ext cx="6495415" cy="4864100"/>
          </a:xfrm>
          <a:prstGeom prst="rect">
            <a:avLst/>
          </a:prstGeom>
        </p:spPr>
      </p:pic>
      <p:sp>
        <p:nvSpPr>
          <p:cNvPr id="26627" name="Text Box 5"/>
          <p:cNvSpPr txBox="1"/>
          <p:nvPr/>
        </p:nvSpPr>
        <p:spPr>
          <a:xfrm>
            <a:off x="214313" y="2992438"/>
            <a:ext cx="2940685" cy="3507740"/>
          </a:xfrm>
          <a:prstGeom prst="rect">
            <a:avLst/>
          </a:prstGeom>
          <a:noFill/>
          <a:ln w="9525">
            <a:noFill/>
          </a:ln>
        </p:spPr>
        <p:txBody>
          <a:bodyPr wrap="none" anchor="t" anchorCtr="0">
            <a:spAutoFit/>
          </a:bodyPr>
          <a:p>
            <a:r>
              <a:rPr lang="en-US" altLang="zh-CN" sz="2400">
                <a:latin typeface="Calibri" panose="020F0502020204030204" pitchFamily="34" charset="0"/>
              </a:rPr>
              <a:t> </a:t>
            </a:r>
            <a:r>
              <a:rPr lang="en-US" altLang="zh-CN" sz="2200">
                <a:latin typeface="Calibri" panose="020F0502020204030204" pitchFamily="34" charset="0"/>
              </a:rPr>
              <a:t>Add the template name</a:t>
            </a:r>
            <a:endParaRPr lang="en-US" altLang="zh-CN" sz="2200">
              <a:latin typeface="Calibri" panose="020F0502020204030204" pitchFamily="34" charset="0"/>
            </a:endParaRPr>
          </a:p>
          <a:p>
            <a:r>
              <a:rPr lang="en-US" altLang="zh-CN" sz="2200">
                <a:latin typeface="Calibri" panose="020F0502020204030204" pitchFamily="34" charset="0"/>
              </a:rPr>
              <a:t>-&gt;home automation</a:t>
            </a:r>
            <a:endParaRPr lang="en-US" altLang="zh-CN" sz="2200">
              <a:latin typeface="Calibri" panose="020F0502020204030204" pitchFamily="34" charset="0"/>
            </a:endParaRPr>
          </a:p>
          <a:p>
            <a:r>
              <a:rPr lang="en-US" altLang="zh-CN" sz="2200">
                <a:latin typeface="Calibri" panose="020F0502020204030204" pitchFamily="34" charset="0"/>
              </a:rPr>
              <a:t>Add the device name</a:t>
            </a:r>
            <a:endParaRPr lang="en-US" altLang="zh-CN" sz="2200">
              <a:latin typeface="Calibri" panose="020F0502020204030204" pitchFamily="34" charset="0"/>
            </a:endParaRPr>
          </a:p>
          <a:p>
            <a:r>
              <a:rPr lang="en-US" altLang="zh-CN" sz="2200">
                <a:latin typeface="Calibri" panose="020F0502020204030204" pitchFamily="34" charset="0"/>
              </a:rPr>
              <a:t>-&gt; Arduino</a:t>
            </a:r>
            <a:endParaRPr lang="en-US" altLang="zh-CN" sz="2200">
              <a:latin typeface="Calibri" panose="020F0502020204030204" pitchFamily="34" charset="0"/>
            </a:endParaRPr>
          </a:p>
          <a:p>
            <a:r>
              <a:rPr lang="en-US" altLang="zh-CN" sz="2200">
                <a:latin typeface="Calibri" panose="020F0502020204030204" pitchFamily="34" charset="0"/>
              </a:rPr>
              <a:t>Add connection type</a:t>
            </a:r>
            <a:endParaRPr lang="en-US" altLang="zh-CN" sz="2200">
              <a:latin typeface="Calibri" panose="020F0502020204030204" pitchFamily="34" charset="0"/>
            </a:endParaRPr>
          </a:p>
          <a:p>
            <a:r>
              <a:rPr lang="en-US" altLang="zh-CN" sz="2200">
                <a:latin typeface="Calibri" panose="020F0502020204030204" pitchFamily="34" charset="0"/>
              </a:rPr>
              <a:t>-&gt;Ethernet</a:t>
            </a:r>
            <a:endParaRPr lang="en-US" altLang="zh-CN" sz="2200">
              <a:latin typeface="Calibri" panose="020F0502020204030204" pitchFamily="34" charset="0"/>
            </a:endParaRPr>
          </a:p>
          <a:p>
            <a:r>
              <a:rPr lang="en-US" altLang="zh-CN" sz="2200">
                <a:latin typeface="Calibri" panose="020F0502020204030204" pitchFamily="34" charset="0"/>
              </a:rPr>
              <a:t>Add description</a:t>
            </a:r>
            <a:endParaRPr lang="en-US" altLang="zh-CN" sz="2200">
              <a:latin typeface="Calibri" panose="020F0502020204030204" pitchFamily="34" charset="0"/>
            </a:endParaRPr>
          </a:p>
          <a:p>
            <a:r>
              <a:rPr lang="en-US" altLang="zh-CN" sz="2200">
                <a:latin typeface="Calibri" panose="020F0502020204030204" pitchFamily="34" charset="0"/>
              </a:rPr>
              <a:t>-&gt; ...</a:t>
            </a:r>
            <a:endParaRPr lang="en-US" altLang="zh-CN" sz="2200">
              <a:latin typeface="Calibri" panose="020F0502020204030204" pitchFamily="34" charset="0"/>
            </a:endParaRPr>
          </a:p>
          <a:p>
            <a:endParaRPr lang="en-US" altLang="zh-CN" sz="2200">
              <a:latin typeface="Calibri" panose="020F0502020204030204" pitchFamily="34" charset="0"/>
            </a:endParaRPr>
          </a:p>
          <a:p>
            <a:endParaRPr lang="en-US" altLang="zh-CN" sz="2200">
              <a:latin typeface="Calibri" panose="020F0502020204030204" pitchFamily="34" charset="0"/>
            </a:endParaRPr>
          </a:p>
        </p:txBody>
      </p:sp>
    </p:spTree>
  </p:cSld>
  <p:clrMapOvr>
    <a:masterClrMapping/>
  </p:clrMapOvr>
  <p:transition spd="slow"/>
</p:sld>
</file>

<file path=ppt/theme/theme1.xml><?xml version="1.0" encoding="utf-8"?>
<a:theme xmlns:a="http://schemas.openxmlformats.org/drawingml/2006/main" name="emertx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emertxe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emertxe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emertxe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emertxe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../../../../../.config/libreoffice/4/user/template/Emertxe/emertxe.otp</Template>
  <TotalTime>0</TotalTime>
  <Words>3150</Words>
  <Application>WPS Presentation</Application>
  <PresentationFormat>Widescreen</PresentationFormat>
  <Paragraphs>358</Paragraphs>
  <Slides>41</Slides>
  <Notes>56</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41</vt:i4>
      </vt:variant>
    </vt:vector>
  </HeadingPairs>
  <TitlesOfParts>
    <vt:vector size="63" baseType="lpstr">
      <vt:lpstr>Arial</vt:lpstr>
      <vt:lpstr>SimSun</vt:lpstr>
      <vt:lpstr>Wingdings</vt:lpstr>
      <vt:lpstr>Calibri</vt:lpstr>
      <vt:lpstr>Liberation Serif</vt:lpstr>
      <vt:lpstr>Segoe Print</vt:lpstr>
      <vt:lpstr>Segoe UI</vt:lpstr>
      <vt:lpstr>Tahoma</vt:lpstr>
      <vt:lpstr>Segoe UI</vt:lpstr>
      <vt:lpstr>Trebuchet MS</vt:lpstr>
      <vt:lpstr>Trebuchet</vt:lpstr>
      <vt:lpstr>Trebuchet MS</vt:lpstr>
      <vt:lpstr>Arial</vt:lpstr>
      <vt:lpstr>Microsoft YaHei</vt:lpstr>
      <vt:lpstr>Liberation Sans</vt:lpstr>
      <vt:lpstr>Arial Unicode MS</vt:lpstr>
      <vt:lpstr>emertxe</vt:lpstr>
      <vt:lpstr>Default</vt:lpstr>
      <vt:lpstr>1_emertxe2</vt:lpstr>
      <vt:lpstr>2_emertxe2</vt:lpstr>
      <vt:lpstr>6_emertxe2</vt:lpstr>
      <vt:lpstr>3_emertxe2</vt:lpstr>
      <vt:lpstr>Arduino Programming Things</vt:lpstr>
      <vt:lpstr>Arduino Search for Blynk  on browser</vt:lpstr>
      <vt:lpstr>Arduino </vt:lpstr>
      <vt:lpstr>Arduino Click on the download button</vt:lpstr>
      <vt:lpstr>Arduino </vt:lpstr>
      <vt:lpstr>Arduino </vt:lpstr>
      <vt:lpstr>Arduino </vt:lpstr>
      <vt:lpstr>Arduino To create template</vt:lpstr>
      <vt:lpstr>Arduino To create template</vt:lpstr>
      <vt:lpstr>Arduino To create template</vt:lpstr>
      <vt:lpstr>Arduino To add new device</vt:lpstr>
      <vt:lpstr>Arduino To add new device</vt:lpstr>
      <vt:lpstr>Arduino To add new device</vt:lpstr>
      <vt:lpstr>Arduino </vt:lpstr>
      <vt:lpstr>Arduino To add datstream </vt:lpstr>
      <vt:lpstr>Arduino To add data stream </vt:lpstr>
      <vt:lpstr>Arduino To add datastream </vt:lpstr>
      <vt:lpstr>Arduino To add data stream </vt:lpstr>
      <vt:lpstr>Arduino To add data stream </vt:lpstr>
      <vt:lpstr>Arduino coding for BLYNK </vt:lpstr>
      <vt:lpstr>Arduino coding for BLYNK  </vt:lpstr>
      <vt:lpstr>Arduino coding for BLYNK  </vt:lpstr>
      <vt:lpstr>Arduino coding for BLYNK  </vt:lpstr>
      <vt:lpstr>Arduino coding for BLYNK  </vt:lpstr>
      <vt:lpstr>Arduino coding for BLYNK  </vt:lpstr>
      <vt:lpstr>Arduino coding for BLYNK  </vt:lpstr>
      <vt:lpstr>Arduino Simulation  </vt:lpstr>
      <vt:lpstr>Arduino Simulation  </vt:lpstr>
      <vt:lpstr>Arduino Simulation  </vt:lpstr>
      <vt:lpstr>Arduino Simulation  </vt:lpstr>
      <vt:lpstr>Arduino Simulation  </vt:lpstr>
      <vt:lpstr>Arduino Simulation  </vt:lpstr>
      <vt:lpstr>Arduino Simulation  </vt:lpstr>
      <vt:lpstr>Arduino Set up in mobile  </vt:lpstr>
      <vt:lpstr>Arduino Set up in mobile  </vt:lpstr>
      <vt:lpstr>Arduino Set up in mobile  </vt:lpstr>
      <vt:lpstr>Arduino Set up in mobile  </vt:lpstr>
      <vt:lpstr>Arduino Set up in mobile  </vt:lpstr>
      <vt:lpstr>Arduino Set up in mobile  </vt:lpstr>
      <vt:lpstr>Arduino Set up in mobile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emertxe</dc:title>
  <dc:creator/>
  <cp:lastModifiedBy>Lenovo Thinkpad T460</cp:lastModifiedBy>
  <cp:revision>753</cp:revision>
  <dcterms:created xsi:type="dcterms:W3CDTF">2014-05-12T18:17:00Z</dcterms:created>
  <dcterms:modified xsi:type="dcterms:W3CDTF">2022-07-01T07:21:49Z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40CD1EED014249E49D2C82BF7BF93DB0</vt:lpwstr>
  </property>
  <property fmtid="{D5CDD505-2E9C-101B-9397-08002B2CF9AE}" pid="3" name="KSOProductBuildVer">
    <vt:lpwstr>1033-11.2.0.11156</vt:lpwstr>
  </property>
</Properties>
</file>